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7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327" r:id="rId15"/>
    <p:sldId id="328" r:id="rId16"/>
    <p:sldId id="270" r:id="rId17"/>
    <p:sldId id="330" r:id="rId18"/>
    <p:sldId id="331" r:id="rId19"/>
    <p:sldId id="333" r:id="rId20"/>
    <p:sldId id="334" r:id="rId21"/>
    <p:sldId id="393" r:id="rId22"/>
    <p:sldId id="394" r:id="rId23"/>
    <p:sldId id="335" r:id="rId24"/>
    <p:sldId id="271" r:id="rId25"/>
    <p:sldId id="337" r:id="rId26"/>
    <p:sldId id="338" r:id="rId27"/>
    <p:sldId id="339" r:id="rId28"/>
    <p:sldId id="340" r:id="rId29"/>
    <p:sldId id="405" r:id="rId30"/>
    <p:sldId id="341" r:id="rId31"/>
    <p:sldId id="385" r:id="rId32"/>
    <p:sldId id="389" r:id="rId33"/>
    <p:sldId id="397" r:id="rId34"/>
    <p:sldId id="399" r:id="rId35"/>
    <p:sldId id="400" r:id="rId36"/>
    <p:sldId id="403" r:id="rId37"/>
    <p:sldId id="402" r:id="rId38"/>
    <p:sldId id="398" r:id="rId39"/>
    <p:sldId id="401" r:id="rId40"/>
    <p:sldId id="404" r:id="rId41"/>
    <p:sldId id="342" r:id="rId42"/>
    <p:sldId id="343" r:id="rId43"/>
    <p:sldId id="344" r:id="rId44"/>
    <p:sldId id="350" r:id="rId45"/>
    <p:sldId id="345" r:id="rId46"/>
    <p:sldId id="347" r:id="rId47"/>
    <p:sldId id="348" r:id="rId48"/>
    <p:sldId id="349" r:id="rId49"/>
    <p:sldId id="352" r:id="rId50"/>
    <p:sldId id="382" r:id="rId51"/>
    <p:sldId id="383" r:id="rId52"/>
    <p:sldId id="384" r:id="rId53"/>
    <p:sldId id="354" r:id="rId54"/>
    <p:sldId id="355" r:id="rId55"/>
    <p:sldId id="356" r:id="rId56"/>
    <p:sldId id="365" r:id="rId57"/>
    <p:sldId id="366" r:id="rId58"/>
    <p:sldId id="368" r:id="rId59"/>
    <p:sldId id="357" r:id="rId60"/>
    <p:sldId id="390" r:id="rId61"/>
    <p:sldId id="358" r:id="rId62"/>
    <p:sldId id="369" r:id="rId63"/>
    <p:sldId id="370" r:id="rId64"/>
    <p:sldId id="359" r:id="rId65"/>
    <p:sldId id="360" r:id="rId66"/>
    <p:sldId id="377" r:id="rId67"/>
    <p:sldId id="378" r:id="rId68"/>
    <p:sldId id="379" r:id="rId69"/>
    <p:sldId id="380" r:id="rId70"/>
    <p:sldId id="392" r:id="rId71"/>
    <p:sldId id="361" r:id="rId72"/>
    <p:sldId id="373" r:id="rId73"/>
    <p:sldId id="381" r:id="rId74"/>
    <p:sldId id="364" r:id="rId75"/>
  </p:sldIdLst>
  <p:sldSz cx="121920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2954A-5B77-40ED-B5A5-DA6EB609E757}" v="14" dt="2023-07-18T10:45:20.0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3" autoAdjust="0"/>
  </p:normalViewPr>
  <p:slideViewPr>
    <p:cSldViewPr snapToGrid="0">
      <p:cViewPr varScale="1">
        <p:scale>
          <a:sx n="73" d="100"/>
          <a:sy n="73" d="100"/>
        </p:scale>
        <p:origin x="10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ad Al Tarawneh" userId="30d17622-e373-4697-9c58-214e1a87e354" providerId="ADAL" clId="{8079D40B-0CE2-4B49-B648-1130E09A1D63}"/>
    <pc:docChg chg="undo redo custSel addSld delSld modSld">
      <pc:chgData name="Ahmad Al Tarawneh" userId="30d17622-e373-4697-9c58-214e1a87e354" providerId="ADAL" clId="{8079D40B-0CE2-4B49-B648-1130E09A1D63}" dt="2023-07-12T14:53:55.774" v="2560" actId="14100"/>
      <pc:docMkLst>
        <pc:docMk/>
      </pc:docMkLst>
      <pc:sldChg chg="addSp modSp mod">
        <pc:chgData name="Ahmad Al Tarawneh" userId="30d17622-e373-4697-9c58-214e1a87e354" providerId="ADAL" clId="{8079D40B-0CE2-4B49-B648-1130E09A1D63}" dt="2023-07-12T14:53:55.774" v="2560" actId="14100"/>
        <pc:sldMkLst>
          <pc:docMk/>
          <pc:sldMk cId="3674855657" sldId="257"/>
        </pc:sldMkLst>
        <pc:spChg chg="mod">
          <ac:chgData name="Ahmad Al Tarawneh" userId="30d17622-e373-4697-9c58-214e1a87e354" providerId="ADAL" clId="{8079D40B-0CE2-4B49-B648-1130E09A1D63}" dt="2023-07-12T14:53:44.198" v="2557" actId="27636"/>
          <ac:spMkLst>
            <pc:docMk/>
            <pc:sldMk cId="3674855657" sldId="257"/>
            <ac:spMk id="3" creationId="{4409B542-A652-5938-9226-66DE399AD82D}"/>
          </ac:spMkLst>
        </pc:spChg>
        <pc:picChg chg="add mod">
          <ac:chgData name="Ahmad Al Tarawneh" userId="30d17622-e373-4697-9c58-214e1a87e354" providerId="ADAL" clId="{8079D40B-0CE2-4B49-B648-1130E09A1D63}" dt="2023-07-12T14:53:55.774" v="2560" actId="14100"/>
          <ac:picMkLst>
            <pc:docMk/>
            <pc:sldMk cId="3674855657" sldId="257"/>
            <ac:picMk id="4" creationId="{6E2DCA7F-DF54-4389-99A6-F62E86584019}"/>
          </ac:picMkLst>
        </pc:picChg>
      </pc:sldChg>
      <pc:sldChg chg="modSp mod">
        <pc:chgData name="Ahmad Al Tarawneh" userId="30d17622-e373-4697-9c58-214e1a87e354" providerId="ADAL" clId="{8079D40B-0CE2-4B49-B648-1130E09A1D63}" dt="2023-07-09T09:50:38.969" v="572" actId="27636"/>
        <pc:sldMkLst>
          <pc:docMk/>
          <pc:sldMk cId="2698323548" sldId="262"/>
        </pc:sldMkLst>
        <pc:spChg chg="mod">
          <ac:chgData name="Ahmad Al Tarawneh" userId="30d17622-e373-4697-9c58-214e1a87e354" providerId="ADAL" clId="{8079D40B-0CE2-4B49-B648-1130E09A1D63}" dt="2023-07-09T09:50:38.969" v="572" actId="27636"/>
          <ac:spMkLst>
            <pc:docMk/>
            <pc:sldMk cId="2698323548" sldId="262"/>
            <ac:spMk id="3" creationId="{28E2A786-E1C7-47CC-9DEE-709D0EF1B1FE}"/>
          </ac:spMkLst>
        </pc:spChg>
      </pc:sldChg>
      <pc:sldChg chg="addSp delSp modSp mod addAnim delAnim modAnim">
        <pc:chgData name="Ahmad Al Tarawneh" userId="30d17622-e373-4697-9c58-214e1a87e354" providerId="ADAL" clId="{8079D40B-0CE2-4B49-B648-1130E09A1D63}" dt="2023-07-11T09:55:30.628" v="2491"/>
        <pc:sldMkLst>
          <pc:docMk/>
          <pc:sldMk cId="3198693732" sldId="345"/>
        </pc:sldMkLst>
        <pc:spChg chg="mod">
          <ac:chgData name="Ahmad Al Tarawneh" userId="30d17622-e373-4697-9c58-214e1a87e354" providerId="ADAL" clId="{8079D40B-0CE2-4B49-B648-1130E09A1D63}" dt="2023-07-11T09:54:03.321" v="2482" actId="1076"/>
          <ac:spMkLst>
            <pc:docMk/>
            <pc:sldMk cId="3198693732" sldId="345"/>
            <ac:spMk id="3" creationId="{C94A4C57-F6C9-B562-95D1-2A5A2E5E97B6}"/>
          </ac:spMkLst>
        </pc:spChg>
        <pc:spChg chg="add del mod">
          <ac:chgData name="Ahmad Al Tarawneh" userId="30d17622-e373-4697-9c58-214e1a87e354" providerId="ADAL" clId="{8079D40B-0CE2-4B49-B648-1130E09A1D63}" dt="2023-07-11T09:43:52.857" v="2423" actId="22"/>
          <ac:spMkLst>
            <pc:docMk/>
            <pc:sldMk cId="3198693732" sldId="345"/>
            <ac:spMk id="5" creationId="{3AC0ED03-9EDD-4334-B4EE-3CD3A75D80AE}"/>
          </ac:spMkLst>
        </pc:spChg>
        <pc:spChg chg="add mod">
          <ac:chgData name="Ahmad Al Tarawneh" userId="30d17622-e373-4697-9c58-214e1a87e354" providerId="ADAL" clId="{8079D40B-0CE2-4B49-B648-1130E09A1D63}" dt="2023-07-11T09:46:44.801" v="2479" actId="1076"/>
          <ac:spMkLst>
            <pc:docMk/>
            <pc:sldMk cId="3198693732" sldId="345"/>
            <ac:spMk id="7" creationId="{36F3022C-C0B7-41C1-B22B-1A04B07FDE32}"/>
          </ac:spMkLst>
        </pc:spChg>
        <pc:spChg chg="add mod">
          <ac:chgData name="Ahmad Al Tarawneh" userId="30d17622-e373-4697-9c58-214e1a87e354" providerId="ADAL" clId="{8079D40B-0CE2-4B49-B648-1130E09A1D63}" dt="2023-07-11T09:46:57.425" v="2481" actId="1076"/>
          <ac:spMkLst>
            <pc:docMk/>
            <pc:sldMk cId="3198693732" sldId="345"/>
            <ac:spMk id="9" creationId="{A7AEBCCB-6DC8-4FA8-A200-F397EC815FAB}"/>
          </ac:spMkLst>
        </pc:spChg>
        <pc:spChg chg="add mod">
          <ac:chgData name="Ahmad Al Tarawneh" userId="30d17622-e373-4697-9c58-214e1a87e354" providerId="ADAL" clId="{8079D40B-0CE2-4B49-B648-1130E09A1D63}" dt="2023-07-11T09:45:39.801" v="2459" actId="14100"/>
          <ac:spMkLst>
            <pc:docMk/>
            <pc:sldMk cId="3198693732" sldId="345"/>
            <ac:spMk id="11" creationId="{89EDEC3D-23B9-4ACA-9DF1-9D803E1AF932}"/>
          </ac:spMkLst>
        </pc:spChg>
        <pc:spChg chg="add mod">
          <ac:chgData name="Ahmad Al Tarawneh" userId="30d17622-e373-4697-9c58-214e1a87e354" providerId="ADAL" clId="{8079D40B-0CE2-4B49-B648-1130E09A1D63}" dt="2023-07-11T09:45:50.208" v="2463" actId="1076"/>
          <ac:spMkLst>
            <pc:docMk/>
            <pc:sldMk cId="3198693732" sldId="345"/>
            <ac:spMk id="13" creationId="{63A55318-4324-43D8-BFDD-CA36FC759B71}"/>
          </ac:spMkLst>
        </pc:spChg>
        <pc:spChg chg="add mod">
          <ac:chgData name="Ahmad Al Tarawneh" userId="30d17622-e373-4697-9c58-214e1a87e354" providerId="ADAL" clId="{8079D40B-0CE2-4B49-B648-1130E09A1D63}" dt="2023-07-11T09:46:50.089" v="2480" actId="1076"/>
          <ac:spMkLst>
            <pc:docMk/>
            <pc:sldMk cId="3198693732" sldId="345"/>
            <ac:spMk id="15" creationId="{CB3F86CD-041A-492E-9EDB-992B34F1B61E}"/>
          </ac:spMkLst>
        </pc:spChg>
        <pc:spChg chg="add mod">
          <ac:chgData name="Ahmad Al Tarawneh" userId="30d17622-e373-4697-9c58-214e1a87e354" providerId="ADAL" clId="{8079D40B-0CE2-4B49-B648-1130E09A1D63}" dt="2023-07-11T09:46:09.617" v="2471" actId="1076"/>
          <ac:spMkLst>
            <pc:docMk/>
            <pc:sldMk cId="3198693732" sldId="345"/>
            <ac:spMk id="17" creationId="{260CF986-EE66-41CC-ACB9-F880C50E5DEF}"/>
          </ac:spMkLst>
        </pc:spChg>
        <pc:spChg chg="add mod">
          <ac:chgData name="Ahmad Al Tarawneh" userId="30d17622-e373-4697-9c58-214e1a87e354" providerId="ADAL" clId="{8079D40B-0CE2-4B49-B648-1130E09A1D63}" dt="2023-07-11T09:46:41.616" v="2478" actId="1076"/>
          <ac:spMkLst>
            <pc:docMk/>
            <pc:sldMk cId="3198693732" sldId="345"/>
            <ac:spMk id="19" creationId="{D3E32942-D41C-45A4-8D20-61233C1A6265}"/>
          </ac:spMkLst>
        </pc:spChg>
      </pc:sldChg>
      <pc:sldChg chg="modSp del">
        <pc:chgData name="Ahmad Al Tarawneh" userId="30d17622-e373-4697-9c58-214e1a87e354" providerId="ADAL" clId="{8079D40B-0CE2-4B49-B648-1130E09A1D63}" dt="2023-07-11T09:55:52.726" v="2492" actId="2696"/>
        <pc:sldMkLst>
          <pc:docMk/>
          <pc:sldMk cId="0" sldId="351"/>
        </pc:sldMkLst>
        <pc:spChg chg="mod">
          <ac:chgData name="Ahmad Al Tarawneh" userId="30d17622-e373-4697-9c58-214e1a87e354" providerId="ADAL" clId="{8079D40B-0CE2-4B49-B648-1130E09A1D63}" dt="2023-07-09T10:26:51.798" v="595" actId="1076"/>
          <ac:spMkLst>
            <pc:docMk/>
            <pc:sldMk cId="0" sldId="351"/>
            <ac:spMk id="44035" creationId="{3B842D6A-A0AB-1BB5-3A9F-3F4612A91AA6}"/>
          </ac:spMkLst>
        </pc:spChg>
        <pc:picChg chg="mod">
          <ac:chgData name="Ahmad Al Tarawneh" userId="30d17622-e373-4697-9c58-214e1a87e354" providerId="ADAL" clId="{8079D40B-0CE2-4B49-B648-1130E09A1D63}" dt="2023-07-09T10:26:47.761" v="592" actId="1076"/>
          <ac:picMkLst>
            <pc:docMk/>
            <pc:sldMk cId="0" sldId="351"/>
            <ac:picMk id="44034" creationId="{20B8E9E2-1F92-2731-2E98-C4B04E45F0CD}"/>
          </ac:picMkLst>
        </pc:picChg>
      </pc:sldChg>
      <pc:sldChg chg="modSp mod">
        <pc:chgData name="Ahmad Al Tarawneh" userId="30d17622-e373-4697-9c58-214e1a87e354" providerId="ADAL" clId="{8079D40B-0CE2-4B49-B648-1130E09A1D63}" dt="2023-07-11T09:56:40.029" v="2499" actId="404"/>
        <pc:sldMkLst>
          <pc:docMk/>
          <pc:sldMk cId="2817067592" sldId="386"/>
        </pc:sldMkLst>
        <pc:spChg chg="mod">
          <ac:chgData name="Ahmad Al Tarawneh" userId="30d17622-e373-4697-9c58-214e1a87e354" providerId="ADAL" clId="{8079D40B-0CE2-4B49-B648-1130E09A1D63}" dt="2023-07-11T09:56:40.029" v="2499" actId="404"/>
          <ac:spMkLst>
            <pc:docMk/>
            <pc:sldMk cId="2817067592" sldId="386"/>
            <ac:spMk id="3" creationId="{AC976A63-B441-9C7F-34EB-72508FE39837}"/>
          </ac:spMkLst>
        </pc:spChg>
      </pc:sldChg>
      <pc:sldChg chg="modSp mod">
        <pc:chgData name="Ahmad Al Tarawneh" userId="30d17622-e373-4697-9c58-214e1a87e354" providerId="ADAL" clId="{8079D40B-0CE2-4B49-B648-1130E09A1D63}" dt="2023-07-11T10:01:47.636" v="2501" actId="20577"/>
        <pc:sldMkLst>
          <pc:docMk/>
          <pc:sldMk cId="3146853515" sldId="387"/>
        </pc:sldMkLst>
        <pc:spChg chg="mod">
          <ac:chgData name="Ahmad Al Tarawneh" userId="30d17622-e373-4697-9c58-214e1a87e354" providerId="ADAL" clId="{8079D40B-0CE2-4B49-B648-1130E09A1D63}" dt="2023-07-11T10:01:47.636" v="2501" actId="20577"/>
          <ac:spMkLst>
            <pc:docMk/>
            <pc:sldMk cId="3146853515" sldId="387"/>
            <ac:spMk id="3" creationId="{A33A7A56-028A-FBA0-B508-2BE09EC654E8}"/>
          </ac:spMkLst>
        </pc:spChg>
      </pc:sldChg>
      <pc:sldChg chg="addSp delSp modSp new mod modAnim">
        <pc:chgData name="Ahmad Al Tarawneh" userId="30d17622-e373-4697-9c58-214e1a87e354" providerId="ADAL" clId="{8079D40B-0CE2-4B49-B648-1130E09A1D63}" dt="2023-07-09T09:52:35.271" v="582"/>
        <pc:sldMkLst>
          <pc:docMk/>
          <pc:sldMk cId="3436728497" sldId="395"/>
        </pc:sldMkLst>
        <pc:spChg chg="mod">
          <ac:chgData name="Ahmad Al Tarawneh" userId="30d17622-e373-4697-9c58-214e1a87e354" providerId="ADAL" clId="{8079D40B-0CE2-4B49-B648-1130E09A1D63}" dt="2023-07-09T06:58:48.693" v="21" actId="20577"/>
          <ac:spMkLst>
            <pc:docMk/>
            <pc:sldMk cId="3436728497" sldId="395"/>
            <ac:spMk id="2" creationId="{3ECE5F6C-EFBE-423B-BB8B-B2315D1EFAA4}"/>
          </ac:spMkLst>
        </pc:spChg>
        <pc:spChg chg="mod">
          <ac:chgData name="Ahmad Al Tarawneh" userId="30d17622-e373-4697-9c58-214e1a87e354" providerId="ADAL" clId="{8079D40B-0CE2-4B49-B648-1130E09A1D63}" dt="2023-07-09T07:24:19.856" v="200"/>
          <ac:spMkLst>
            <pc:docMk/>
            <pc:sldMk cId="3436728497" sldId="395"/>
            <ac:spMk id="3" creationId="{51A82410-F488-4F45-B23E-5A7E11FC23CE}"/>
          </ac:spMkLst>
        </pc:spChg>
        <pc:spChg chg="add mod">
          <ac:chgData name="Ahmad Al Tarawneh" userId="30d17622-e373-4697-9c58-214e1a87e354" providerId="ADAL" clId="{8079D40B-0CE2-4B49-B648-1130E09A1D63}" dt="2023-07-09T09:52:35.271" v="582"/>
          <ac:spMkLst>
            <pc:docMk/>
            <pc:sldMk cId="3436728497" sldId="395"/>
            <ac:spMk id="5" creationId="{4D3156D3-6370-48CC-8ED3-76B3CFB85FFE}"/>
          </ac:spMkLst>
        </pc:spChg>
        <pc:spChg chg="add mod">
          <ac:chgData name="Ahmad Al Tarawneh" userId="30d17622-e373-4697-9c58-214e1a87e354" providerId="ADAL" clId="{8079D40B-0CE2-4B49-B648-1130E09A1D63}" dt="2023-07-09T09:52:32.433" v="580"/>
          <ac:spMkLst>
            <pc:docMk/>
            <pc:sldMk cId="3436728497" sldId="395"/>
            <ac:spMk id="7" creationId="{BB3505B6-A9CC-4717-BD86-CCD7335E9C29}"/>
          </ac:spMkLst>
        </pc:spChg>
        <pc:spChg chg="add mod">
          <ac:chgData name="Ahmad Al Tarawneh" userId="30d17622-e373-4697-9c58-214e1a87e354" providerId="ADAL" clId="{8079D40B-0CE2-4B49-B648-1130E09A1D63}" dt="2023-07-09T09:52:30.607" v="579"/>
          <ac:spMkLst>
            <pc:docMk/>
            <pc:sldMk cId="3436728497" sldId="395"/>
            <ac:spMk id="9" creationId="{35A79E9B-4D92-4F38-8359-111D22EE4E05}"/>
          </ac:spMkLst>
        </pc:spChg>
        <pc:spChg chg="add mod">
          <ac:chgData name="Ahmad Al Tarawneh" userId="30d17622-e373-4697-9c58-214e1a87e354" providerId="ADAL" clId="{8079D40B-0CE2-4B49-B648-1130E09A1D63}" dt="2023-07-09T09:52:28.803" v="578"/>
          <ac:spMkLst>
            <pc:docMk/>
            <pc:sldMk cId="3436728497" sldId="395"/>
            <ac:spMk id="11" creationId="{49BFC897-C84D-44CC-8FB9-CAD9E11EC3BB}"/>
          </ac:spMkLst>
        </pc:spChg>
        <pc:spChg chg="add mod">
          <ac:chgData name="Ahmad Al Tarawneh" userId="30d17622-e373-4697-9c58-214e1a87e354" providerId="ADAL" clId="{8079D40B-0CE2-4B49-B648-1130E09A1D63}" dt="2023-07-09T07:32:13.140" v="289" actId="14100"/>
          <ac:spMkLst>
            <pc:docMk/>
            <pc:sldMk cId="3436728497" sldId="395"/>
            <ac:spMk id="13" creationId="{A0064C14-FC18-48A7-96D1-8812E8BFF683}"/>
          </ac:spMkLst>
        </pc:spChg>
        <pc:spChg chg="add mod">
          <ac:chgData name="Ahmad Al Tarawneh" userId="30d17622-e373-4697-9c58-214e1a87e354" providerId="ADAL" clId="{8079D40B-0CE2-4B49-B648-1130E09A1D63}" dt="2023-07-09T07:39:14.849" v="426" actId="20577"/>
          <ac:spMkLst>
            <pc:docMk/>
            <pc:sldMk cId="3436728497" sldId="395"/>
            <ac:spMk id="15" creationId="{D41C54FD-591C-4DB3-85B7-94718E39A690}"/>
          </ac:spMkLst>
        </pc:spChg>
        <pc:spChg chg="add mod">
          <ac:chgData name="Ahmad Al Tarawneh" userId="30d17622-e373-4697-9c58-214e1a87e354" providerId="ADAL" clId="{8079D40B-0CE2-4B49-B648-1130E09A1D63}" dt="2023-07-09T09:52:17.230" v="576" actId="20577"/>
          <ac:spMkLst>
            <pc:docMk/>
            <pc:sldMk cId="3436728497" sldId="395"/>
            <ac:spMk id="17" creationId="{3B3B3E33-4999-490C-9E0C-B90B2BC06E98}"/>
          </ac:spMkLst>
        </pc:spChg>
        <pc:spChg chg="add mod">
          <ac:chgData name="Ahmad Al Tarawneh" userId="30d17622-e373-4697-9c58-214e1a87e354" providerId="ADAL" clId="{8079D40B-0CE2-4B49-B648-1130E09A1D63}" dt="2023-07-09T09:52:25.549" v="577"/>
          <ac:spMkLst>
            <pc:docMk/>
            <pc:sldMk cId="3436728497" sldId="395"/>
            <ac:spMk id="19" creationId="{B2CB76A6-55F6-4405-B30A-E79C699A2F3E}"/>
          </ac:spMkLst>
        </pc:spChg>
        <pc:spChg chg="add mod">
          <ac:chgData name="Ahmad Al Tarawneh" userId="30d17622-e373-4697-9c58-214e1a87e354" providerId="ADAL" clId="{8079D40B-0CE2-4B49-B648-1130E09A1D63}" dt="2023-07-09T07:32:59.764" v="294" actId="1076"/>
          <ac:spMkLst>
            <pc:docMk/>
            <pc:sldMk cId="3436728497" sldId="395"/>
            <ac:spMk id="20" creationId="{C6FB1B9B-B53C-444D-A843-F1248476D605}"/>
          </ac:spMkLst>
        </pc:spChg>
        <pc:spChg chg="add mod">
          <ac:chgData name="Ahmad Al Tarawneh" userId="30d17622-e373-4697-9c58-214e1a87e354" providerId="ADAL" clId="{8079D40B-0CE2-4B49-B648-1130E09A1D63}" dt="2023-07-09T07:32:59.764" v="294" actId="1076"/>
          <ac:spMkLst>
            <pc:docMk/>
            <pc:sldMk cId="3436728497" sldId="395"/>
            <ac:spMk id="21" creationId="{264FF8E3-4143-4F52-927A-346A16139AA2}"/>
          </ac:spMkLst>
        </pc:spChg>
        <pc:spChg chg="add del">
          <ac:chgData name="Ahmad Al Tarawneh" userId="30d17622-e373-4697-9c58-214e1a87e354" providerId="ADAL" clId="{8079D40B-0CE2-4B49-B648-1130E09A1D63}" dt="2023-07-09T07:33:20.433" v="296" actId="22"/>
          <ac:spMkLst>
            <pc:docMk/>
            <pc:sldMk cId="3436728497" sldId="395"/>
            <ac:spMk id="23" creationId="{6255C85E-C163-414B-88D5-07E998D8E39C}"/>
          </ac:spMkLst>
        </pc:spChg>
      </pc:sldChg>
      <pc:sldChg chg="addSp delSp modSp new mod modAnim">
        <pc:chgData name="Ahmad Al Tarawneh" userId="30d17622-e373-4697-9c58-214e1a87e354" providerId="ADAL" clId="{8079D40B-0CE2-4B49-B648-1130E09A1D63}" dt="2023-07-09T09:52:57.949" v="591" actId="20577"/>
        <pc:sldMkLst>
          <pc:docMk/>
          <pc:sldMk cId="1049926119" sldId="396"/>
        </pc:sldMkLst>
        <pc:spChg chg="mod">
          <ac:chgData name="Ahmad Al Tarawneh" userId="30d17622-e373-4697-9c58-214e1a87e354" providerId="ADAL" clId="{8079D40B-0CE2-4B49-B648-1130E09A1D63}" dt="2023-07-09T07:39:39.335" v="437" actId="20577"/>
          <ac:spMkLst>
            <pc:docMk/>
            <pc:sldMk cId="1049926119" sldId="396"/>
            <ac:spMk id="2" creationId="{A16BD3C7-9900-4B2A-8E11-24B68F662A41}"/>
          </ac:spMkLst>
        </pc:spChg>
        <pc:spChg chg="mod">
          <ac:chgData name="Ahmad Al Tarawneh" userId="30d17622-e373-4697-9c58-214e1a87e354" providerId="ADAL" clId="{8079D40B-0CE2-4B49-B648-1130E09A1D63}" dt="2023-07-09T07:33:36.932" v="307" actId="20577"/>
          <ac:spMkLst>
            <pc:docMk/>
            <pc:sldMk cId="1049926119" sldId="396"/>
            <ac:spMk id="3" creationId="{9A5781C6-66BA-4101-BEF0-879123F4E252}"/>
          </ac:spMkLst>
        </pc:spChg>
        <pc:spChg chg="add del">
          <ac:chgData name="Ahmad Al Tarawneh" userId="30d17622-e373-4697-9c58-214e1a87e354" providerId="ADAL" clId="{8079D40B-0CE2-4B49-B648-1130E09A1D63}" dt="2023-07-09T07:33:25.437" v="299" actId="22"/>
          <ac:spMkLst>
            <pc:docMk/>
            <pc:sldMk cId="1049926119" sldId="396"/>
            <ac:spMk id="5" creationId="{3FBD284C-57DA-477F-BDC8-6887E9C401F6}"/>
          </ac:spMkLst>
        </pc:spChg>
        <pc:spChg chg="add mod">
          <ac:chgData name="Ahmad Al Tarawneh" userId="30d17622-e373-4697-9c58-214e1a87e354" providerId="ADAL" clId="{8079D40B-0CE2-4B49-B648-1130E09A1D63}" dt="2023-07-09T08:39:12.090" v="568" actId="1076"/>
          <ac:spMkLst>
            <pc:docMk/>
            <pc:sldMk cId="1049926119" sldId="396"/>
            <ac:spMk id="5" creationId="{DC2541D7-A0C1-40AC-8EC5-809049DBB5E7}"/>
          </ac:spMkLst>
        </pc:spChg>
        <pc:spChg chg="add del mod">
          <ac:chgData name="Ahmad Al Tarawneh" userId="30d17622-e373-4697-9c58-214e1a87e354" providerId="ADAL" clId="{8079D40B-0CE2-4B49-B648-1130E09A1D63}" dt="2023-07-09T09:52:57.949" v="591" actId="20577"/>
          <ac:spMkLst>
            <pc:docMk/>
            <pc:sldMk cId="1049926119" sldId="396"/>
            <ac:spMk id="7" creationId="{50F518FB-C771-40CB-920F-BA8C5B517C18}"/>
          </ac:spMkLst>
        </pc:spChg>
      </pc:sldChg>
      <pc:sldChg chg="addSp modSp new mod">
        <pc:chgData name="Ahmad Al Tarawneh" userId="30d17622-e373-4697-9c58-214e1a87e354" providerId="ADAL" clId="{8079D40B-0CE2-4B49-B648-1130E09A1D63}" dt="2023-07-12T10:21:41.250" v="2545" actId="20577"/>
        <pc:sldMkLst>
          <pc:docMk/>
          <pc:sldMk cId="1666411128" sldId="397"/>
        </pc:sldMkLst>
        <pc:spChg chg="mod">
          <ac:chgData name="Ahmad Al Tarawneh" userId="30d17622-e373-4697-9c58-214e1a87e354" providerId="ADAL" clId="{8079D40B-0CE2-4B49-B648-1130E09A1D63}" dt="2023-07-11T07:44:44.106" v="870" actId="20577"/>
          <ac:spMkLst>
            <pc:docMk/>
            <pc:sldMk cId="1666411128" sldId="397"/>
            <ac:spMk id="2" creationId="{F84E1DF3-34EA-43CE-9BEF-2A2DBAF93ED9}"/>
          </ac:spMkLst>
        </pc:spChg>
        <pc:spChg chg="mod">
          <ac:chgData name="Ahmad Al Tarawneh" userId="30d17622-e373-4697-9c58-214e1a87e354" providerId="ADAL" clId="{8079D40B-0CE2-4B49-B648-1130E09A1D63}" dt="2023-07-12T10:21:41.250" v="2545" actId="20577"/>
          <ac:spMkLst>
            <pc:docMk/>
            <pc:sldMk cId="1666411128" sldId="397"/>
            <ac:spMk id="3" creationId="{68142482-6BAE-4245-9E2C-108BC32BD84F}"/>
          </ac:spMkLst>
        </pc:spChg>
        <pc:picChg chg="add mod">
          <ac:chgData name="Ahmad Al Tarawneh" userId="30d17622-e373-4697-9c58-214e1a87e354" providerId="ADAL" clId="{8079D40B-0CE2-4B49-B648-1130E09A1D63}" dt="2023-07-11T07:51:23.523" v="1230" actId="1076"/>
          <ac:picMkLst>
            <pc:docMk/>
            <pc:sldMk cId="1666411128" sldId="397"/>
            <ac:picMk id="1026" creationId="{04F3E872-255B-4552-BCB4-1CE9E49F56F1}"/>
          </ac:picMkLst>
        </pc:picChg>
      </pc:sldChg>
      <pc:sldChg chg="addSp delSp modSp new mod">
        <pc:chgData name="Ahmad Al Tarawneh" userId="30d17622-e373-4697-9c58-214e1a87e354" providerId="ADAL" clId="{8079D40B-0CE2-4B49-B648-1130E09A1D63}" dt="2023-07-11T09:26:55.718" v="2400" actId="5793"/>
        <pc:sldMkLst>
          <pc:docMk/>
          <pc:sldMk cId="422007977" sldId="398"/>
        </pc:sldMkLst>
        <pc:spChg chg="mod">
          <ac:chgData name="Ahmad Al Tarawneh" userId="30d17622-e373-4697-9c58-214e1a87e354" providerId="ADAL" clId="{8079D40B-0CE2-4B49-B648-1130E09A1D63}" dt="2023-07-11T08:11:06.202" v="1352" actId="20577"/>
          <ac:spMkLst>
            <pc:docMk/>
            <pc:sldMk cId="422007977" sldId="398"/>
            <ac:spMk id="2" creationId="{D15D713B-B15F-44D6-9B4B-EA94493B9D72}"/>
          </ac:spMkLst>
        </pc:spChg>
        <pc:spChg chg="add del mod">
          <ac:chgData name="Ahmad Al Tarawneh" userId="30d17622-e373-4697-9c58-214e1a87e354" providerId="ADAL" clId="{8079D40B-0CE2-4B49-B648-1130E09A1D63}" dt="2023-07-11T09:26:55.718" v="2400" actId="5793"/>
          <ac:spMkLst>
            <pc:docMk/>
            <pc:sldMk cId="422007977" sldId="398"/>
            <ac:spMk id="3" creationId="{32211F01-97B0-410F-928D-4099A0C45E19}"/>
          </ac:spMkLst>
        </pc:spChg>
        <pc:graphicFrameChg chg="add del mod">
          <ac:chgData name="Ahmad Al Tarawneh" userId="30d17622-e373-4697-9c58-214e1a87e354" providerId="ADAL" clId="{8079D40B-0CE2-4B49-B648-1130E09A1D63}" dt="2023-07-11T08:11:09.558" v="1354"/>
          <ac:graphicFrameMkLst>
            <pc:docMk/>
            <pc:sldMk cId="422007977" sldId="398"/>
            <ac:graphicFrameMk id="4" creationId="{2C6A93C9-1F1D-4ECF-9F96-76C1906189F6}"/>
          </ac:graphicFrameMkLst>
        </pc:graphicFrameChg>
        <pc:graphicFrameChg chg="add del mod">
          <ac:chgData name="Ahmad Al Tarawneh" userId="30d17622-e373-4697-9c58-214e1a87e354" providerId="ADAL" clId="{8079D40B-0CE2-4B49-B648-1130E09A1D63}" dt="2023-07-11T08:11:11.786" v="1356"/>
          <ac:graphicFrameMkLst>
            <pc:docMk/>
            <pc:sldMk cId="422007977" sldId="398"/>
            <ac:graphicFrameMk id="5" creationId="{7D18B14C-86F1-4B32-AE01-4D9E3B3BC8D8}"/>
          </ac:graphicFrameMkLst>
        </pc:graphicFrameChg>
        <pc:graphicFrameChg chg="add del mod modGraphic">
          <ac:chgData name="Ahmad Al Tarawneh" userId="30d17622-e373-4697-9c58-214e1a87e354" providerId="ADAL" clId="{8079D40B-0CE2-4B49-B648-1130E09A1D63}" dt="2023-07-11T08:11:17.678" v="1360"/>
          <ac:graphicFrameMkLst>
            <pc:docMk/>
            <pc:sldMk cId="422007977" sldId="398"/>
            <ac:graphicFrameMk id="6" creationId="{FB6ECEE5-FFAC-484A-9D94-8CD0E4556A1F}"/>
          </ac:graphicFrameMkLst>
        </pc:graphicFrameChg>
        <pc:graphicFrameChg chg="add mod modGraphic">
          <ac:chgData name="Ahmad Al Tarawneh" userId="30d17622-e373-4697-9c58-214e1a87e354" providerId="ADAL" clId="{8079D40B-0CE2-4B49-B648-1130E09A1D63}" dt="2023-07-11T09:16:53.031" v="2298" actId="12385"/>
          <ac:graphicFrameMkLst>
            <pc:docMk/>
            <pc:sldMk cId="422007977" sldId="398"/>
            <ac:graphicFrameMk id="7" creationId="{9E014FE1-5581-4C2D-9BEE-767DC2CA0D37}"/>
          </ac:graphicFrameMkLst>
        </pc:graphicFrameChg>
        <pc:graphicFrameChg chg="add del mod modGraphic">
          <ac:chgData name="Ahmad Al Tarawneh" userId="30d17622-e373-4697-9c58-214e1a87e354" providerId="ADAL" clId="{8079D40B-0CE2-4B49-B648-1130E09A1D63}" dt="2023-07-11T09:16:57.960" v="2299" actId="21"/>
          <ac:graphicFrameMkLst>
            <pc:docMk/>
            <pc:sldMk cId="422007977" sldId="398"/>
            <ac:graphicFrameMk id="8" creationId="{67E33900-3D74-4E5D-9051-079AA2312547}"/>
          </ac:graphicFrameMkLst>
        </pc:graphicFrameChg>
        <pc:graphicFrameChg chg="add del mod modGraphic">
          <ac:chgData name="Ahmad Al Tarawneh" userId="30d17622-e373-4697-9c58-214e1a87e354" providerId="ADAL" clId="{8079D40B-0CE2-4B49-B648-1130E09A1D63}" dt="2023-07-11T09:16:57.960" v="2299" actId="21"/>
          <ac:graphicFrameMkLst>
            <pc:docMk/>
            <pc:sldMk cId="422007977" sldId="398"/>
            <ac:graphicFrameMk id="9" creationId="{2608AB65-94FA-4622-AA9C-5227E0B51950}"/>
          </ac:graphicFrameMkLst>
        </pc:graphicFrameChg>
      </pc:sldChg>
      <pc:sldChg chg="addSp modSp new mod">
        <pc:chgData name="Ahmad Al Tarawneh" userId="30d17622-e373-4697-9c58-214e1a87e354" providerId="ADAL" clId="{8079D40B-0CE2-4B49-B648-1130E09A1D63}" dt="2023-07-11T08:48:56.065" v="1801" actId="1076"/>
        <pc:sldMkLst>
          <pc:docMk/>
          <pc:sldMk cId="2659638814" sldId="399"/>
        </pc:sldMkLst>
        <pc:spChg chg="mod">
          <ac:chgData name="Ahmad Al Tarawneh" userId="30d17622-e373-4697-9c58-214e1a87e354" providerId="ADAL" clId="{8079D40B-0CE2-4B49-B648-1130E09A1D63}" dt="2023-07-11T08:43:27.080" v="1496" actId="20577"/>
          <ac:spMkLst>
            <pc:docMk/>
            <pc:sldMk cId="2659638814" sldId="399"/>
            <ac:spMk id="2" creationId="{B41C265D-E3E5-4E9B-B7DF-730A01DDFCAF}"/>
          </ac:spMkLst>
        </pc:spChg>
        <pc:spChg chg="mod">
          <ac:chgData name="Ahmad Al Tarawneh" userId="30d17622-e373-4697-9c58-214e1a87e354" providerId="ADAL" clId="{8079D40B-0CE2-4B49-B648-1130E09A1D63}" dt="2023-07-11T08:47:32.549" v="1787" actId="20577"/>
          <ac:spMkLst>
            <pc:docMk/>
            <pc:sldMk cId="2659638814" sldId="399"/>
            <ac:spMk id="3" creationId="{3B368D1C-8318-4232-987F-395018358809}"/>
          </ac:spMkLst>
        </pc:spChg>
        <pc:graphicFrameChg chg="add mod modGraphic">
          <ac:chgData name="Ahmad Al Tarawneh" userId="30d17622-e373-4697-9c58-214e1a87e354" providerId="ADAL" clId="{8079D40B-0CE2-4B49-B648-1130E09A1D63}" dt="2023-07-11T08:48:56.065" v="1801" actId="1076"/>
          <ac:graphicFrameMkLst>
            <pc:docMk/>
            <pc:sldMk cId="2659638814" sldId="399"/>
            <ac:graphicFrameMk id="4" creationId="{C41B3891-1FE5-464D-A50B-392C3B901147}"/>
          </ac:graphicFrameMkLst>
        </pc:graphicFrameChg>
      </pc:sldChg>
      <pc:sldChg chg="addSp delSp modSp new mod">
        <pc:chgData name="Ahmad Al Tarawneh" userId="30d17622-e373-4697-9c58-214e1a87e354" providerId="ADAL" clId="{8079D40B-0CE2-4B49-B648-1130E09A1D63}" dt="2023-07-11T10:05:11.944" v="2509" actId="478"/>
        <pc:sldMkLst>
          <pc:docMk/>
          <pc:sldMk cId="404384176" sldId="400"/>
        </pc:sldMkLst>
        <pc:spChg chg="mod">
          <ac:chgData name="Ahmad Al Tarawneh" userId="30d17622-e373-4697-9c58-214e1a87e354" providerId="ADAL" clId="{8079D40B-0CE2-4B49-B648-1130E09A1D63}" dt="2023-07-11T08:49:03.970" v="1807" actId="20577"/>
          <ac:spMkLst>
            <pc:docMk/>
            <pc:sldMk cId="404384176" sldId="400"/>
            <ac:spMk id="2" creationId="{FBCF3225-4E6B-4FC7-845D-EECABF84225A}"/>
          </ac:spMkLst>
        </pc:spChg>
        <pc:spChg chg="mod">
          <ac:chgData name="Ahmad Al Tarawneh" userId="30d17622-e373-4697-9c58-214e1a87e354" providerId="ADAL" clId="{8079D40B-0CE2-4B49-B648-1130E09A1D63}" dt="2023-07-11T08:51:02.321" v="1983" actId="14"/>
          <ac:spMkLst>
            <pc:docMk/>
            <pc:sldMk cId="404384176" sldId="400"/>
            <ac:spMk id="3" creationId="{C3CD1D0A-0D23-4231-8963-225A0C67A787}"/>
          </ac:spMkLst>
        </pc:spChg>
        <pc:spChg chg="add del mod">
          <ac:chgData name="Ahmad Al Tarawneh" userId="30d17622-e373-4697-9c58-214e1a87e354" providerId="ADAL" clId="{8079D40B-0CE2-4B49-B648-1130E09A1D63}" dt="2023-07-11T10:04:06.284" v="2504" actId="478"/>
          <ac:spMkLst>
            <pc:docMk/>
            <pc:sldMk cId="404384176" sldId="400"/>
            <ac:spMk id="6" creationId="{318AD8CE-8715-4F2C-8E21-066ADC605E0C}"/>
          </ac:spMkLst>
        </pc:spChg>
        <pc:spChg chg="add del mod">
          <ac:chgData name="Ahmad Al Tarawneh" userId="30d17622-e373-4697-9c58-214e1a87e354" providerId="ADAL" clId="{8079D40B-0CE2-4B49-B648-1130E09A1D63}" dt="2023-07-11T10:04:09.638" v="2506" actId="478"/>
          <ac:spMkLst>
            <pc:docMk/>
            <pc:sldMk cId="404384176" sldId="400"/>
            <ac:spMk id="9" creationId="{D33C29CF-E15E-4BF8-A737-67EAFFF9E932}"/>
          </ac:spMkLst>
        </pc:spChg>
        <pc:graphicFrameChg chg="add mod">
          <ac:chgData name="Ahmad Al Tarawneh" userId="30d17622-e373-4697-9c58-214e1a87e354" providerId="ADAL" clId="{8079D40B-0CE2-4B49-B648-1130E09A1D63}" dt="2023-07-11T08:50:57.963" v="1982" actId="1076"/>
          <ac:graphicFrameMkLst>
            <pc:docMk/>
            <pc:sldMk cId="404384176" sldId="400"/>
            <ac:graphicFrameMk id="4" creationId="{724CBC76-AA32-4CA9-B273-C8BB8B68DC35}"/>
          </ac:graphicFrameMkLst>
        </pc:graphicFrameChg>
        <pc:graphicFrameChg chg="add del mod modGraphic">
          <ac:chgData name="Ahmad Al Tarawneh" userId="30d17622-e373-4697-9c58-214e1a87e354" providerId="ADAL" clId="{8079D40B-0CE2-4B49-B648-1130E09A1D63}" dt="2023-07-11T10:05:11.944" v="2509" actId="478"/>
          <ac:graphicFrameMkLst>
            <pc:docMk/>
            <pc:sldMk cId="404384176" sldId="400"/>
            <ac:graphicFrameMk id="5" creationId="{A84A142D-E018-4BC7-B73F-203E059752BE}"/>
          </ac:graphicFrameMkLst>
        </pc:graphicFrameChg>
        <pc:cxnChg chg="add del mod">
          <ac:chgData name="Ahmad Al Tarawneh" userId="30d17622-e373-4697-9c58-214e1a87e354" providerId="ADAL" clId="{8079D40B-0CE2-4B49-B648-1130E09A1D63}" dt="2023-07-11T10:04:07.719" v="2505" actId="478"/>
          <ac:cxnSpMkLst>
            <pc:docMk/>
            <pc:sldMk cId="404384176" sldId="400"/>
            <ac:cxnSpMk id="8" creationId="{694637AA-2F06-44FE-A771-CDC65D958AA4}"/>
          </ac:cxnSpMkLst>
        </pc:cxnChg>
      </pc:sldChg>
      <pc:sldChg chg="addSp delSp modSp new mod">
        <pc:chgData name="Ahmad Al Tarawneh" userId="30d17622-e373-4697-9c58-214e1a87e354" providerId="ADAL" clId="{8079D40B-0CE2-4B49-B648-1130E09A1D63}" dt="2023-07-11T09:26:42.985" v="2399" actId="20577"/>
        <pc:sldMkLst>
          <pc:docMk/>
          <pc:sldMk cId="612027639" sldId="401"/>
        </pc:sldMkLst>
        <pc:spChg chg="del">
          <ac:chgData name="Ahmad Al Tarawneh" userId="30d17622-e373-4697-9c58-214e1a87e354" providerId="ADAL" clId="{8079D40B-0CE2-4B49-B648-1130E09A1D63}" dt="2023-07-11T09:15:51.468" v="2289" actId="478"/>
          <ac:spMkLst>
            <pc:docMk/>
            <pc:sldMk cId="612027639" sldId="401"/>
            <ac:spMk id="2" creationId="{4707332F-8A5D-4329-B9EA-6C9BB0E5E6AB}"/>
          </ac:spMkLst>
        </pc:spChg>
        <pc:spChg chg="del">
          <ac:chgData name="Ahmad Al Tarawneh" userId="30d17622-e373-4697-9c58-214e1a87e354" providerId="ADAL" clId="{8079D40B-0CE2-4B49-B648-1130E09A1D63}" dt="2023-07-11T09:15:51.468" v="2289" actId="478"/>
          <ac:spMkLst>
            <pc:docMk/>
            <pc:sldMk cId="612027639" sldId="401"/>
            <ac:spMk id="3" creationId="{00575B06-48F0-42E9-99E3-68E0574B5E8A}"/>
          </ac:spMkLst>
        </pc:spChg>
        <pc:spChg chg="add del">
          <ac:chgData name="Ahmad Al Tarawneh" userId="30d17622-e373-4697-9c58-214e1a87e354" providerId="ADAL" clId="{8079D40B-0CE2-4B49-B648-1130E09A1D63}" dt="2023-07-11T09:15:52.943" v="2291" actId="22"/>
          <ac:spMkLst>
            <pc:docMk/>
            <pc:sldMk cId="612027639" sldId="401"/>
            <ac:spMk id="5" creationId="{A0D3ADE1-D086-45A9-9E3E-7D7AC1133F1B}"/>
          </ac:spMkLst>
        </pc:spChg>
        <pc:spChg chg="add mod">
          <ac:chgData name="Ahmad Al Tarawneh" userId="30d17622-e373-4697-9c58-214e1a87e354" providerId="ADAL" clId="{8079D40B-0CE2-4B49-B648-1130E09A1D63}" dt="2023-07-11T09:25:35.892" v="2369" actId="692"/>
          <ac:spMkLst>
            <pc:docMk/>
            <pc:sldMk cId="612027639" sldId="401"/>
            <ac:spMk id="9" creationId="{9438DBC3-5144-4C8D-B9FC-BD7AF69E40D7}"/>
          </ac:spMkLst>
        </pc:spChg>
        <pc:spChg chg="add mod">
          <ac:chgData name="Ahmad Al Tarawneh" userId="30d17622-e373-4697-9c58-214e1a87e354" providerId="ADAL" clId="{8079D40B-0CE2-4B49-B648-1130E09A1D63}" dt="2023-07-11T09:26:42.985" v="2399" actId="20577"/>
          <ac:spMkLst>
            <pc:docMk/>
            <pc:sldMk cId="612027639" sldId="401"/>
            <ac:spMk id="10" creationId="{24E9E4C9-EFE2-4B87-9C05-CB8FC31560F5}"/>
          </ac:spMkLst>
        </pc:spChg>
        <pc:graphicFrameChg chg="add mod modGraphic">
          <ac:chgData name="Ahmad Al Tarawneh" userId="30d17622-e373-4697-9c58-214e1a87e354" providerId="ADAL" clId="{8079D40B-0CE2-4B49-B648-1130E09A1D63}" dt="2023-07-11T09:24:16.532" v="2357" actId="207"/>
          <ac:graphicFrameMkLst>
            <pc:docMk/>
            <pc:sldMk cId="612027639" sldId="401"/>
            <ac:graphicFrameMk id="6" creationId="{4F9F5139-D914-430A-9EF0-D65BEE1685AB}"/>
          </ac:graphicFrameMkLst>
        </pc:graphicFrameChg>
        <pc:graphicFrameChg chg="add mod modGraphic">
          <ac:chgData name="Ahmad Al Tarawneh" userId="30d17622-e373-4697-9c58-214e1a87e354" providerId="ADAL" clId="{8079D40B-0CE2-4B49-B648-1130E09A1D63}" dt="2023-07-11T09:24:52.172" v="2359" actId="207"/>
          <ac:graphicFrameMkLst>
            <pc:docMk/>
            <pc:sldMk cId="612027639" sldId="401"/>
            <ac:graphicFrameMk id="7" creationId="{4CEF2616-2C2F-43B0-A438-C23ACFEEA28B}"/>
          </ac:graphicFrameMkLst>
        </pc:graphicFrameChg>
        <pc:graphicFrameChg chg="add mod modGraphic">
          <ac:chgData name="Ahmad Al Tarawneh" userId="30d17622-e373-4697-9c58-214e1a87e354" providerId="ADAL" clId="{8079D40B-0CE2-4B49-B648-1130E09A1D63}" dt="2023-07-11T09:24:47.100" v="2358" actId="207"/>
          <ac:graphicFrameMkLst>
            <pc:docMk/>
            <pc:sldMk cId="612027639" sldId="401"/>
            <ac:graphicFrameMk id="8" creationId="{45801568-C66D-4A3C-877D-C30B57F821D6}"/>
          </ac:graphicFrameMkLst>
        </pc:graphicFrameChg>
        <pc:cxnChg chg="add mod">
          <ac:chgData name="Ahmad Al Tarawneh" userId="30d17622-e373-4697-9c58-214e1a87e354" providerId="ADAL" clId="{8079D40B-0CE2-4B49-B648-1130E09A1D63}" dt="2023-07-11T09:26:38.235" v="2387" actId="20577"/>
          <ac:cxnSpMkLst>
            <pc:docMk/>
            <pc:sldMk cId="612027639" sldId="401"/>
            <ac:cxnSpMk id="11" creationId="{57DC407A-1092-4E00-AF3F-FE7DCD899EB5}"/>
          </ac:cxnSpMkLst>
        </pc:cxnChg>
      </pc:sldChg>
      <pc:sldChg chg="addSp delSp modSp new del mod">
        <pc:chgData name="Ahmad Al Tarawneh" userId="30d17622-e373-4697-9c58-214e1a87e354" providerId="ADAL" clId="{8079D40B-0CE2-4B49-B648-1130E09A1D63}" dt="2023-07-11T09:25:47.096" v="2370" actId="2696"/>
        <pc:sldMkLst>
          <pc:docMk/>
          <pc:sldMk cId="409315457" sldId="402"/>
        </pc:sldMkLst>
        <pc:spChg chg="del">
          <ac:chgData name="Ahmad Al Tarawneh" userId="30d17622-e373-4697-9c58-214e1a87e354" providerId="ADAL" clId="{8079D40B-0CE2-4B49-B648-1130E09A1D63}" dt="2023-07-11T09:16:13.861" v="2294" actId="478"/>
          <ac:spMkLst>
            <pc:docMk/>
            <pc:sldMk cId="409315457" sldId="402"/>
            <ac:spMk id="2" creationId="{8F3763C9-EE00-43BF-B99F-718610C2E71B}"/>
          </ac:spMkLst>
        </pc:spChg>
        <pc:spChg chg="del">
          <ac:chgData name="Ahmad Al Tarawneh" userId="30d17622-e373-4697-9c58-214e1a87e354" providerId="ADAL" clId="{8079D40B-0CE2-4B49-B648-1130E09A1D63}" dt="2023-07-11T09:16:13.861" v="2294" actId="478"/>
          <ac:spMkLst>
            <pc:docMk/>
            <pc:sldMk cId="409315457" sldId="402"/>
            <ac:spMk id="3" creationId="{05B2CAE7-3253-42FA-A904-948CB0F95B3F}"/>
          </ac:spMkLst>
        </pc:spChg>
        <pc:graphicFrameChg chg="add mod modGraphic">
          <ac:chgData name="Ahmad Al Tarawneh" userId="30d17622-e373-4697-9c58-214e1a87e354" providerId="ADAL" clId="{8079D40B-0CE2-4B49-B648-1130E09A1D63}" dt="2023-07-11T09:16:40.260" v="2296" actId="12385"/>
          <ac:graphicFrameMkLst>
            <pc:docMk/>
            <pc:sldMk cId="409315457" sldId="402"/>
            <ac:graphicFrameMk id="4" creationId="{42832346-440F-43F5-A01B-490FE1D02F44}"/>
          </ac:graphicFrameMkLst>
        </pc:graphicFrameChg>
      </pc:sldChg>
      <pc:sldChg chg="add">
        <pc:chgData name="Ahmad Al Tarawneh" userId="30d17622-e373-4697-9c58-214e1a87e354" providerId="ADAL" clId="{8079D40B-0CE2-4B49-B648-1130E09A1D63}" dt="2023-07-11T10:03:58.329" v="2503" actId="2890"/>
        <pc:sldMkLst>
          <pc:docMk/>
          <pc:sldMk cId="949007510" sldId="402"/>
        </pc:sldMkLst>
      </pc:sldChg>
      <pc:sldChg chg="modSp add mod">
        <pc:chgData name="Ahmad Al Tarawneh" userId="30d17622-e373-4697-9c58-214e1a87e354" providerId="ADAL" clId="{8079D40B-0CE2-4B49-B648-1130E09A1D63}" dt="2023-07-11T10:04:26.071" v="2508" actId="12385"/>
        <pc:sldMkLst>
          <pc:docMk/>
          <pc:sldMk cId="4154535845" sldId="403"/>
        </pc:sldMkLst>
        <pc:graphicFrameChg chg="modGraphic">
          <ac:chgData name="Ahmad Al Tarawneh" userId="30d17622-e373-4697-9c58-214e1a87e354" providerId="ADAL" clId="{8079D40B-0CE2-4B49-B648-1130E09A1D63}" dt="2023-07-11T10:04:26.071" v="2508" actId="12385"/>
          <ac:graphicFrameMkLst>
            <pc:docMk/>
            <pc:sldMk cId="4154535845" sldId="403"/>
            <ac:graphicFrameMk id="5" creationId="{A84A142D-E018-4BC7-B73F-203E059752BE}"/>
          </ac:graphicFrameMkLst>
        </pc:graphicFrameChg>
      </pc:sldChg>
      <pc:sldChg chg="addSp delSp modSp new mod">
        <pc:chgData name="Ahmad Al Tarawneh" userId="30d17622-e373-4697-9c58-214e1a87e354" providerId="ADAL" clId="{8079D40B-0CE2-4B49-B648-1130E09A1D63}" dt="2023-07-11T10:09:00.595" v="2544" actId="313"/>
        <pc:sldMkLst>
          <pc:docMk/>
          <pc:sldMk cId="1760670113" sldId="404"/>
        </pc:sldMkLst>
        <pc:spChg chg="mod">
          <ac:chgData name="Ahmad Al Tarawneh" userId="30d17622-e373-4697-9c58-214e1a87e354" providerId="ADAL" clId="{8079D40B-0CE2-4B49-B648-1130E09A1D63}" dt="2023-07-11T10:09:00.595" v="2544" actId="313"/>
          <ac:spMkLst>
            <pc:docMk/>
            <pc:sldMk cId="1760670113" sldId="404"/>
            <ac:spMk id="2" creationId="{56AAB09D-A23B-47DB-A366-522F9BC2E57F}"/>
          </ac:spMkLst>
        </pc:spChg>
        <pc:spChg chg="add del mod">
          <ac:chgData name="Ahmad Al Tarawneh" userId="30d17622-e373-4697-9c58-214e1a87e354" providerId="ADAL" clId="{8079D40B-0CE2-4B49-B648-1130E09A1D63}" dt="2023-07-11T10:08:49.918" v="2534" actId="20577"/>
          <ac:spMkLst>
            <pc:docMk/>
            <pc:sldMk cId="1760670113" sldId="404"/>
            <ac:spMk id="3" creationId="{AB1CFE62-FA13-4AEE-8289-40A670D08D6B}"/>
          </ac:spMkLst>
        </pc:spChg>
        <pc:graphicFrameChg chg="add del mod">
          <ac:chgData name="Ahmad Al Tarawneh" userId="30d17622-e373-4697-9c58-214e1a87e354" providerId="ADAL" clId="{8079D40B-0CE2-4B49-B648-1130E09A1D63}" dt="2023-07-11T10:08:20.386" v="2514"/>
          <ac:graphicFrameMkLst>
            <pc:docMk/>
            <pc:sldMk cId="1760670113" sldId="404"/>
            <ac:graphicFrameMk id="4" creationId="{EB9D2E44-F6C2-486F-A9EB-E7CA5816E76D}"/>
          </ac:graphicFrameMkLst>
        </pc:graphicFrameChg>
      </pc:sldChg>
      <pc:sldChg chg="addSp delSp modSp new del mod">
        <pc:chgData name="Ahmad Al Tarawneh" userId="30d17622-e373-4697-9c58-214e1a87e354" providerId="ADAL" clId="{8079D40B-0CE2-4B49-B648-1130E09A1D63}" dt="2023-07-12T14:52:32.552" v="2551" actId="2696"/>
        <pc:sldMkLst>
          <pc:docMk/>
          <pc:sldMk cId="286532877" sldId="405"/>
        </pc:sldMkLst>
        <pc:spChg chg="del">
          <ac:chgData name="Ahmad Al Tarawneh" userId="30d17622-e373-4697-9c58-214e1a87e354" providerId="ADAL" clId="{8079D40B-0CE2-4B49-B648-1130E09A1D63}" dt="2023-07-12T14:52:19.886" v="2547" actId="478"/>
          <ac:spMkLst>
            <pc:docMk/>
            <pc:sldMk cId="286532877" sldId="405"/>
            <ac:spMk id="2" creationId="{02DF9190-C036-48B5-ABC9-B523A3416F17}"/>
          </ac:spMkLst>
        </pc:spChg>
        <pc:spChg chg="del">
          <ac:chgData name="Ahmad Al Tarawneh" userId="30d17622-e373-4697-9c58-214e1a87e354" providerId="ADAL" clId="{8079D40B-0CE2-4B49-B648-1130E09A1D63}" dt="2023-07-12T14:52:19.886" v="2547" actId="478"/>
          <ac:spMkLst>
            <pc:docMk/>
            <pc:sldMk cId="286532877" sldId="405"/>
            <ac:spMk id="3" creationId="{904D511F-9703-4CA8-B32C-F28F0117A54F}"/>
          </ac:spMkLst>
        </pc:spChg>
        <pc:picChg chg="add del mod">
          <ac:chgData name="Ahmad Al Tarawneh" userId="30d17622-e373-4697-9c58-214e1a87e354" providerId="ADAL" clId="{8079D40B-0CE2-4B49-B648-1130E09A1D63}" dt="2023-07-12T14:52:28.124" v="2550" actId="21"/>
          <ac:picMkLst>
            <pc:docMk/>
            <pc:sldMk cId="286532877" sldId="405"/>
            <ac:picMk id="5" creationId="{23ED1284-B0FA-4758-AD43-26570A39DD5B}"/>
          </ac:picMkLst>
        </pc:picChg>
      </pc:sldChg>
    </pc:docChg>
  </pc:docChgLst>
  <pc:docChgLst>
    <pc:chgData name="Ahmad Al Tarawneh" userId="30d17622-e373-4697-9c58-214e1a87e354" providerId="ADAL" clId="{94D2954A-5B77-40ED-B5A5-DA6EB609E757}"/>
    <pc:docChg chg="undo redo custSel modSld">
      <pc:chgData name="Ahmad Al Tarawneh" userId="30d17622-e373-4697-9c58-214e1a87e354" providerId="ADAL" clId="{94D2954A-5B77-40ED-B5A5-DA6EB609E757}" dt="2023-07-18T11:38:06.388" v="251" actId="1076"/>
      <pc:docMkLst>
        <pc:docMk/>
      </pc:docMkLst>
      <pc:sldChg chg="modSp mod">
        <pc:chgData name="Ahmad Al Tarawneh" userId="30d17622-e373-4697-9c58-214e1a87e354" providerId="ADAL" clId="{94D2954A-5B77-40ED-B5A5-DA6EB609E757}" dt="2023-07-09T17:01:17.811" v="12" actId="403"/>
        <pc:sldMkLst>
          <pc:docMk/>
          <pc:sldMk cId="1402686343" sldId="258"/>
        </pc:sldMkLst>
        <pc:spChg chg="mod">
          <ac:chgData name="Ahmad Al Tarawneh" userId="30d17622-e373-4697-9c58-214e1a87e354" providerId="ADAL" clId="{94D2954A-5B77-40ED-B5A5-DA6EB609E757}" dt="2023-07-09T17:01:17.811" v="12" actId="403"/>
          <ac:spMkLst>
            <pc:docMk/>
            <pc:sldMk cId="1402686343" sldId="258"/>
            <ac:spMk id="2" creationId="{482F55B2-8408-90B4-C30D-16509FD1C00A}"/>
          </ac:spMkLst>
        </pc:spChg>
        <pc:spChg chg="mod">
          <ac:chgData name="Ahmad Al Tarawneh" userId="30d17622-e373-4697-9c58-214e1a87e354" providerId="ADAL" clId="{94D2954A-5B77-40ED-B5A5-DA6EB609E757}" dt="2023-07-09T16:59:05.727" v="0" actId="20577"/>
          <ac:spMkLst>
            <pc:docMk/>
            <pc:sldMk cId="1402686343" sldId="258"/>
            <ac:spMk id="3" creationId="{DA669B31-F18A-1B31-3120-BE3235FD36E1}"/>
          </ac:spMkLst>
        </pc:spChg>
      </pc:sldChg>
      <pc:sldChg chg="modSp mod">
        <pc:chgData name="Ahmad Al Tarawneh" userId="30d17622-e373-4697-9c58-214e1a87e354" providerId="ADAL" clId="{94D2954A-5B77-40ED-B5A5-DA6EB609E757}" dt="2023-07-09T17:03:54.882" v="16" actId="6549"/>
        <pc:sldMkLst>
          <pc:docMk/>
          <pc:sldMk cId="2452845747" sldId="260"/>
        </pc:sldMkLst>
        <pc:spChg chg="mod">
          <ac:chgData name="Ahmad Al Tarawneh" userId="30d17622-e373-4697-9c58-214e1a87e354" providerId="ADAL" clId="{94D2954A-5B77-40ED-B5A5-DA6EB609E757}" dt="2023-07-09T17:03:54.882" v="16" actId="6549"/>
          <ac:spMkLst>
            <pc:docMk/>
            <pc:sldMk cId="2452845747" sldId="260"/>
            <ac:spMk id="3" creationId="{2040AB5A-7FCA-BBA7-9CBA-4CCAE3D448C7}"/>
          </ac:spMkLst>
        </pc:spChg>
      </pc:sldChg>
      <pc:sldChg chg="modSp mod">
        <pc:chgData name="Ahmad Al Tarawneh" userId="30d17622-e373-4697-9c58-214e1a87e354" providerId="ADAL" clId="{94D2954A-5B77-40ED-B5A5-DA6EB609E757}" dt="2023-07-09T17:10:15.725" v="18" actId="33524"/>
        <pc:sldMkLst>
          <pc:docMk/>
          <pc:sldMk cId="2698323548" sldId="262"/>
        </pc:sldMkLst>
        <pc:spChg chg="mod">
          <ac:chgData name="Ahmad Al Tarawneh" userId="30d17622-e373-4697-9c58-214e1a87e354" providerId="ADAL" clId="{94D2954A-5B77-40ED-B5A5-DA6EB609E757}" dt="2023-07-09T17:10:15.725" v="18" actId="33524"/>
          <ac:spMkLst>
            <pc:docMk/>
            <pc:sldMk cId="2698323548" sldId="262"/>
            <ac:spMk id="3" creationId="{28E2A786-E1C7-47CC-9DEE-709D0EF1B1FE}"/>
          </ac:spMkLst>
        </pc:spChg>
      </pc:sldChg>
      <pc:sldChg chg="modSp mod">
        <pc:chgData name="Ahmad Al Tarawneh" userId="30d17622-e373-4697-9c58-214e1a87e354" providerId="ADAL" clId="{94D2954A-5B77-40ED-B5A5-DA6EB609E757}" dt="2023-07-09T17:44:23.695" v="77" actId="20577"/>
        <pc:sldMkLst>
          <pc:docMk/>
          <pc:sldMk cId="3220035821" sldId="266"/>
        </pc:sldMkLst>
        <pc:spChg chg="mod">
          <ac:chgData name="Ahmad Al Tarawneh" userId="30d17622-e373-4697-9c58-214e1a87e354" providerId="ADAL" clId="{94D2954A-5B77-40ED-B5A5-DA6EB609E757}" dt="2023-07-09T17:44:23.695" v="77" actId="20577"/>
          <ac:spMkLst>
            <pc:docMk/>
            <pc:sldMk cId="3220035821" sldId="266"/>
            <ac:spMk id="3" creationId="{F368D102-8DCB-5B53-2618-FF2242889CD8}"/>
          </ac:spMkLst>
        </pc:spChg>
      </pc:sldChg>
      <pc:sldChg chg="modSp">
        <pc:chgData name="Ahmad Al Tarawneh" userId="30d17622-e373-4697-9c58-214e1a87e354" providerId="ADAL" clId="{94D2954A-5B77-40ED-B5A5-DA6EB609E757}" dt="2023-07-09T17:49:15.190" v="78" actId="20577"/>
        <pc:sldMkLst>
          <pc:docMk/>
          <pc:sldMk cId="0" sldId="328"/>
        </pc:sldMkLst>
        <pc:spChg chg="mod">
          <ac:chgData name="Ahmad Al Tarawneh" userId="30d17622-e373-4697-9c58-214e1a87e354" providerId="ADAL" clId="{94D2954A-5B77-40ED-B5A5-DA6EB609E757}" dt="2023-07-09T17:49:15.190" v="78" actId="20577"/>
          <ac:spMkLst>
            <pc:docMk/>
            <pc:sldMk cId="0" sldId="328"/>
            <ac:spMk id="340995" creationId="{A24CE943-BDF3-FEB2-F06A-313ED234E77A}"/>
          </ac:spMkLst>
        </pc:spChg>
      </pc:sldChg>
      <pc:sldChg chg="modSp modAnim">
        <pc:chgData name="Ahmad Al Tarawneh" userId="30d17622-e373-4697-9c58-214e1a87e354" providerId="ADAL" clId="{94D2954A-5B77-40ED-B5A5-DA6EB609E757}" dt="2023-07-18T10:45:20.033" v="250" actId="20577"/>
        <pc:sldMkLst>
          <pc:docMk/>
          <pc:sldMk cId="0" sldId="331"/>
        </pc:sldMkLst>
        <pc:spChg chg="mod">
          <ac:chgData name="Ahmad Al Tarawneh" userId="30d17622-e373-4697-9c58-214e1a87e354" providerId="ADAL" clId="{94D2954A-5B77-40ED-B5A5-DA6EB609E757}" dt="2023-07-18T10:45:20.033" v="250" actId="20577"/>
          <ac:spMkLst>
            <pc:docMk/>
            <pc:sldMk cId="0" sldId="331"/>
            <ac:spMk id="344067" creationId="{68AE523F-005F-F685-0AE5-41043781F5BB}"/>
          </ac:spMkLst>
        </pc:spChg>
      </pc:sldChg>
      <pc:sldChg chg="modSp mod">
        <pc:chgData name="Ahmad Al Tarawneh" userId="30d17622-e373-4697-9c58-214e1a87e354" providerId="ADAL" clId="{94D2954A-5B77-40ED-B5A5-DA6EB609E757}" dt="2023-07-18T11:38:06.388" v="251" actId="1076"/>
        <pc:sldMkLst>
          <pc:docMk/>
          <pc:sldMk cId="3030571036" sldId="341"/>
        </pc:sldMkLst>
        <pc:spChg chg="mod">
          <ac:chgData name="Ahmad Al Tarawneh" userId="30d17622-e373-4697-9c58-214e1a87e354" providerId="ADAL" clId="{94D2954A-5B77-40ED-B5A5-DA6EB609E757}" dt="2023-07-18T11:38:06.388" v="251" actId="1076"/>
          <ac:spMkLst>
            <pc:docMk/>
            <pc:sldMk cId="3030571036" sldId="341"/>
            <ac:spMk id="3" creationId="{DA14B034-5049-A909-605A-0654D47D9B9A}"/>
          </ac:spMkLst>
        </pc:spChg>
      </pc:sldChg>
      <pc:sldChg chg="modSp mod">
        <pc:chgData name="Ahmad Al Tarawneh" userId="30d17622-e373-4697-9c58-214e1a87e354" providerId="ADAL" clId="{94D2954A-5B77-40ED-B5A5-DA6EB609E757}" dt="2023-07-10T05:03:14.105" v="236"/>
        <pc:sldMkLst>
          <pc:docMk/>
          <pc:sldMk cId="3198693732" sldId="345"/>
        </pc:sldMkLst>
        <pc:spChg chg="mod">
          <ac:chgData name="Ahmad Al Tarawneh" userId="30d17622-e373-4697-9c58-214e1a87e354" providerId="ADAL" clId="{94D2954A-5B77-40ED-B5A5-DA6EB609E757}" dt="2023-07-10T05:03:14.105" v="236"/>
          <ac:spMkLst>
            <pc:docMk/>
            <pc:sldMk cId="3198693732" sldId="345"/>
            <ac:spMk id="3" creationId="{C94A4C57-F6C9-B562-95D1-2A5A2E5E97B6}"/>
          </ac:spMkLst>
        </pc:spChg>
      </pc:sldChg>
      <pc:sldChg chg="modSp mod">
        <pc:chgData name="Ahmad Al Tarawneh" userId="30d17622-e373-4697-9c58-214e1a87e354" providerId="ADAL" clId="{94D2954A-5B77-40ED-B5A5-DA6EB609E757}" dt="2023-07-10T04:56:02.720" v="216" actId="20577"/>
        <pc:sldMkLst>
          <pc:docMk/>
          <pc:sldMk cId="318287321" sldId="350"/>
        </pc:sldMkLst>
        <pc:spChg chg="mod">
          <ac:chgData name="Ahmad Al Tarawneh" userId="30d17622-e373-4697-9c58-214e1a87e354" providerId="ADAL" clId="{94D2954A-5B77-40ED-B5A5-DA6EB609E757}" dt="2023-07-10T04:56:02.720" v="216" actId="20577"/>
          <ac:spMkLst>
            <pc:docMk/>
            <pc:sldMk cId="318287321" sldId="350"/>
            <ac:spMk id="3" creationId="{8DE55013-A675-25AA-0EE9-783F17F01C91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DD9C8-C602-4430-9299-F71324E2358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0080F2F-31CB-49D7-BB53-365FF7FCEF08}">
      <dgm:prSet/>
      <dgm:spPr/>
      <dgm:t>
        <a:bodyPr/>
        <a:lstStyle/>
        <a:p>
          <a:pPr>
            <a:defRPr b="1"/>
          </a:pPr>
          <a:r>
            <a:rPr lang="en-US" dirty="0"/>
            <a:t>Assume you have the following facts in our KB:</a:t>
          </a:r>
        </a:p>
      </dgm:t>
    </dgm:pt>
    <dgm:pt modelId="{4547F2E6-8E06-4FDF-A7DF-7BBF2B9BBD81}" type="parTrans" cxnId="{07127A27-6CC2-4C72-8E70-C0DDAC858D51}">
      <dgm:prSet/>
      <dgm:spPr/>
      <dgm:t>
        <a:bodyPr/>
        <a:lstStyle/>
        <a:p>
          <a:endParaRPr lang="en-US"/>
        </a:p>
      </dgm:t>
    </dgm:pt>
    <dgm:pt modelId="{22C51676-09B9-46A4-9CF0-E0153A9DA825}" type="sibTrans" cxnId="{07127A27-6CC2-4C72-8E70-C0DDAC858D51}">
      <dgm:prSet/>
      <dgm:spPr/>
      <dgm:t>
        <a:bodyPr/>
        <a:lstStyle/>
        <a:p>
          <a:endParaRPr lang="en-US"/>
        </a:p>
      </dgm:t>
    </dgm:pt>
    <dgm:pt modelId="{C98F303A-222B-466C-A063-C625A3C0329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If tomorrow is sunny, we will go canoe</a:t>
          </a:r>
        </a:p>
      </dgm:t>
    </dgm:pt>
    <dgm:pt modelId="{D2BE454E-53A4-4C26-B465-32723A39F814}" type="parTrans" cxnId="{CEF205F7-7886-45EF-972A-E14AC4C54C85}">
      <dgm:prSet/>
      <dgm:spPr/>
      <dgm:t>
        <a:bodyPr/>
        <a:lstStyle/>
        <a:p>
          <a:endParaRPr lang="en-US"/>
        </a:p>
      </dgm:t>
    </dgm:pt>
    <dgm:pt modelId="{FFC6406A-2F7E-4F23-B549-668E3FB4B8CF}" type="sibTrans" cxnId="{CEF205F7-7886-45EF-972A-E14AC4C54C85}">
      <dgm:prSet/>
      <dgm:spPr/>
      <dgm:t>
        <a:bodyPr/>
        <a:lstStyle/>
        <a:p>
          <a:endParaRPr lang="en-US"/>
        </a:p>
      </dgm:t>
    </dgm:pt>
    <dgm:pt modelId="{85D2F6C8-B073-4C2E-8693-249D2DB02B5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If we canoe, then we will visit the sea</a:t>
          </a:r>
        </a:p>
      </dgm:t>
    </dgm:pt>
    <dgm:pt modelId="{D680BF16-B7FF-4CE5-B53C-67FA31E2F778}" type="parTrans" cxnId="{AF4A3ED3-A81B-406D-89B9-E199AFD51F4F}">
      <dgm:prSet/>
      <dgm:spPr/>
      <dgm:t>
        <a:bodyPr/>
        <a:lstStyle/>
        <a:p>
          <a:endParaRPr lang="en-US"/>
        </a:p>
      </dgm:t>
    </dgm:pt>
    <dgm:pt modelId="{1B7B660A-14B6-4FCE-AD3D-39167462BE48}" type="sibTrans" cxnId="{AF4A3ED3-A81B-406D-89B9-E199AFD51F4F}">
      <dgm:prSet/>
      <dgm:spPr/>
      <dgm:t>
        <a:bodyPr/>
        <a:lstStyle/>
        <a:p>
          <a:endParaRPr lang="en-US"/>
        </a:p>
      </dgm:t>
    </dgm:pt>
    <dgm:pt modelId="{02E1AC18-0ECF-4237-A367-989DED383BE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if we visit the see, then we will go home early</a:t>
          </a:r>
        </a:p>
      </dgm:t>
    </dgm:pt>
    <dgm:pt modelId="{CFD9DDE6-E063-49A8-8592-412C888A7DAA}" type="parTrans" cxnId="{E4D823C9-960B-43F6-8A17-150FB165CB97}">
      <dgm:prSet/>
      <dgm:spPr/>
      <dgm:t>
        <a:bodyPr/>
        <a:lstStyle/>
        <a:p>
          <a:endParaRPr lang="en-US"/>
        </a:p>
      </dgm:t>
    </dgm:pt>
    <dgm:pt modelId="{208CB4EE-BC33-4FC3-A2AC-A7576490FAE6}" type="sibTrans" cxnId="{E4D823C9-960B-43F6-8A17-150FB165CB97}">
      <dgm:prSet/>
      <dgm:spPr/>
      <dgm:t>
        <a:bodyPr/>
        <a:lstStyle/>
        <a:p>
          <a:endParaRPr lang="en-US"/>
        </a:p>
      </dgm:t>
    </dgm:pt>
    <dgm:pt modelId="{C3DCDDD6-A3FF-4594-AD26-DD340FA2B2FF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Tomorrow it is windy, or it is sunny</a:t>
          </a:r>
        </a:p>
      </dgm:t>
    </dgm:pt>
    <dgm:pt modelId="{DB410FD0-716D-4A42-8B34-FC42A0150023}" type="parTrans" cxnId="{BAED5DBA-46CC-4EC3-975B-6DB0B17C9C07}">
      <dgm:prSet/>
      <dgm:spPr/>
      <dgm:t>
        <a:bodyPr/>
        <a:lstStyle/>
        <a:p>
          <a:endParaRPr lang="en-US"/>
        </a:p>
      </dgm:t>
    </dgm:pt>
    <dgm:pt modelId="{754443D2-1CA8-4197-9D6E-136E72130554}" type="sibTrans" cxnId="{BAED5DBA-46CC-4EC3-975B-6DB0B17C9C07}">
      <dgm:prSet/>
      <dgm:spPr/>
      <dgm:t>
        <a:bodyPr/>
        <a:lstStyle/>
        <a:p>
          <a:endParaRPr lang="en-US"/>
        </a:p>
      </dgm:t>
    </dgm:pt>
    <dgm:pt modelId="{5A95DE3D-E410-4016-A686-D1FBF384687F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Tomorrow it is not windy</a:t>
          </a:r>
        </a:p>
      </dgm:t>
    </dgm:pt>
    <dgm:pt modelId="{1AB809F1-E9C4-49E9-ABA0-2536BD4AAD1A}" type="parTrans" cxnId="{E9B68124-7CD0-445E-BB84-39299B55C82B}">
      <dgm:prSet/>
      <dgm:spPr/>
      <dgm:t>
        <a:bodyPr/>
        <a:lstStyle/>
        <a:p>
          <a:endParaRPr lang="en-US"/>
        </a:p>
      </dgm:t>
    </dgm:pt>
    <dgm:pt modelId="{5549BA25-ADB8-411F-9057-8E117133006F}" type="sibTrans" cxnId="{E9B68124-7CD0-445E-BB84-39299B55C82B}">
      <dgm:prSet/>
      <dgm:spPr/>
      <dgm:t>
        <a:bodyPr/>
        <a:lstStyle/>
        <a:p>
          <a:endParaRPr lang="en-US"/>
        </a:p>
      </dgm:t>
    </dgm:pt>
    <dgm:pt modelId="{E33305FA-B87D-4F45-8B3E-58359C86BE81}">
      <dgm:prSet/>
      <dgm:spPr/>
      <dgm:t>
        <a:bodyPr/>
        <a:lstStyle/>
        <a:p>
          <a:pPr>
            <a:defRPr b="1"/>
          </a:pPr>
          <a:r>
            <a:rPr lang="en-US"/>
            <a:t>Can we infer that we will go home early? using which rules</a:t>
          </a:r>
        </a:p>
      </dgm:t>
    </dgm:pt>
    <dgm:pt modelId="{B2CBC1C6-FB33-4041-B7F4-2CDAA17A354F}" type="parTrans" cxnId="{31881EC3-F5BF-4FD0-970A-967946543CAB}">
      <dgm:prSet/>
      <dgm:spPr/>
      <dgm:t>
        <a:bodyPr/>
        <a:lstStyle/>
        <a:p>
          <a:endParaRPr lang="en-US"/>
        </a:p>
      </dgm:t>
    </dgm:pt>
    <dgm:pt modelId="{AEC048FB-2DAA-4790-A42E-221859B24FBC}" type="sibTrans" cxnId="{31881EC3-F5BF-4FD0-970A-967946543CAB}">
      <dgm:prSet/>
      <dgm:spPr/>
      <dgm:t>
        <a:bodyPr/>
        <a:lstStyle/>
        <a:p>
          <a:endParaRPr lang="en-US"/>
        </a:p>
      </dgm:t>
    </dgm:pt>
    <dgm:pt modelId="{FFD3C4AB-0E08-430F-B03D-C9486C13671E}" type="pres">
      <dgm:prSet presAssocID="{E09DD9C8-C602-4430-9299-F71324E2358C}" presName="root" presStyleCnt="0">
        <dgm:presLayoutVars>
          <dgm:dir/>
          <dgm:resizeHandles val="exact"/>
        </dgm:presLayoutVars>
      </dgm:prSet>
      <dgm:spPr/>
    </dgm:pt>
    <dgm:pt modelId="{D50BD3BA-CFA7-4DE9-960F-C788BA466505}" type="pres">
      <dgm:prSet presAssocID="{50080F2F-31CB-49D7-BB53-365FF7FCEF08}" presName="compNode" presStyleCnt="0"/>
      <dgm:spPr/>
    </dgm:pt>
    <dgm:pt modelId="{FBED1BFD-F68A-4FC8-9D53-9BB6B3C2934D}" type="pres">
      <dgm:prSet presAssocID="{50080F2F-31CB-49D7-BB53-365FF7FCEF0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noe"/>
        </a:ext>
      </dgm:extLst>
    </dgm:pt>
    <dgm:pt modelId="{C6E32F9F-82FC-45AD-9257-CB5D72B4E8AE}" type="pres">
      <dgm:prSet presAssocID="{50080F2F-31CB-49D7-BB53-365FF7FCEF08}" presName="iconSpace" presStyleCnt="0"/>
      <dgm:spPr/>
    </dgm:pt>
    <dgm:pt modelId="{483ECD5C-0546-499C-A835-142D18487C86}" type="pres">
      <dgm:prSet presAssocID="{50080F2F-31CB-49D7-BB53-365FF7FCEF08}" presName="parTx" presStyleLbl="revTx" presStyleIdx="0" presStyleCnt="4">
        <dgm:presLayoutVars>
          <dgm:chMax val="0"/>
          <dgm:chPref val="0"/>
        </dgm:presLayoutVars>
      </dgm:prSet>
      <dgm:spPr/>
    </dgm:pt>
    <dgm:pt modelId="{1B75FDAF-E2FD-47D6-89FD-754F0B229E86}" type="pres">
      <dgm:prSet presAssocID="{50080F2F-31CB-49D7-BB53-365FF7FCEF08}" presName="txSpace" presStyleCnt="0"/>
      <dgm:spPr/>
    </dgm:pt>
    <dgm:pt modelId="{3FB87577-60F7-484D-A522-32257E20CE24}" type="pres">
      <dgm:prSet presAssocID="{50080F2F-31CB-49D7-BB53-365FF7FCEF08}" presName="desTx" presStyleLbl="revTx" presStyleIdx="1" presStyleCnt="4">
        <dgm:presLayoutVars/>
      </dgm:prSet>
      <dgm:spPr/>
    </dgm:pt>
    <dgm:pt modelId="{E0F9AD4F-84CF-40B4-8FDB-CB1EE75E0BDA}" type="pres">
      <dgm:prSet presAssocID="{22C51676-09B9-46A4-9CF0-E0153A9DA825}" presName="sibTrans" presStyleCnt="0"/>
      <dgm:spPr/>
    </dgm:pt>
    <dgm:pt modelId="{12B31101-4DED-4013-899D-E9724E23311B}" type="pres">
      <dgm:prSet presAssocID="{E33305FA-B87D-4F45-8B3E-58359C86BE81}" presName="compNode" presStyleCnt="0"/>
      <dgm:spPr/>
    </dgm:pt>
    <dgm:pt modelId="{63BC7252-C638-462B-8305-8ED0DB641BDF}" type="pres">
      <dgm:prSet presAssocID="{E33305FA-B87D-4F45-8B3E-58359C86BE8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89D7A3D2-C32F-4C30-8C88-6A1D7D6CFF63}" type="pres">
      <dgm:prSet presAssocID="{E33305FA-B87D-4F45-8B3E-58359C86BE81}" presName="iconSpace" presStyleCnt="0"/>
      <dgm:spPr/>
    </dgm:pt>
    <dgm:pt modelId="{3E07BDEC-CB4A-4D6B-8DEE-2345CB252F42}" type="pres">
      <dgm:prSet presAssocID="{E33305FA-B87D-4F45-8B3E-58359C86BE81}" presName="parTx" presStyleLbl="revTx" presStyleIdx="2" presStyleCnt="4">
        <dgm:presLayoutVars>
          <dgm:chMax val="0"/>
          <dgm:chPref val="0"/>
        </dgm:presLayoutVars>
      </dgm:prSet>
      <dgm:spPr/>
    </dgm:pt>
    <dgm:pt modelId="{2F0CD79C-2645-43E6-8807-044811ECD5BE}" type="pres">
      <dgm:prSet presAssocID="{E33305FA-B87D-4F45-8B3E-58359C86BE81}" presName="txSpace" presStyleCnt="0"/>
      <dgm:spPr/>
    </dgm:pt>
    <dgm:pt modelId="{ADA745F2-5585-438D-A517-EB76E16E96D2}" type="pres">
      <dgm:prSet presAssocID="{E33305FA-B87D-4F45-8B3E-58359C86BE81}" presName="desTx" presStyleLbl="revTx" presStyleIdx="3" presStyleCnt="4">
        <dgm:presLayoutVars/>
      </dgm:prSet>
      <dgm:spPr/>
    </dgm:pt>
  </dgm:ptLst>
  <dgm:cxnLst>
    <dgm:cxn modelId="{34AA7406-574C-4B9F-B42E-FBE31EE175BE}" type="presOf" srcId="{85D2F6C8-B073-4C2E-8693-249D2DB02B56}" destId="{3FB87577-60F7-484D-A522-32257E20CE24}" srcOrd="0" destOrd="1" presId="urn:microsoft.com/office/officeart/2018/2/layout/IconLabelDescriptionList"/>
    <dgm:cxn modelId="{DDDC190A-6EA5-4E57-8075-9D25978AA67D}" type="presOf" srcId="{C3DCDDD6-A3FF-4594-AD26-DD340FA2B2FF}" destId="{3FB87577-60F7-484D-A522-32257E20CE24}" srcOrd="0" destOrd="3" presId="urn:microsoft.com/office/officeart/2018/2/layout/IconLabelDescriptionList"/>
    <dgm:cxn modelId="{B728C220-A669-47FB-8C8F-C837F5DE94C1}" type="presOf" srcId="{50080F2F-31CB-49D7-BB53-365FF7FCEF08}" destId="{483ECD5C-0546-499C-A835-142D18487C86}" srcOrd="0" destOrd="0" presId="urn:microsoft.com/office/officeart/2018/2/layout/IconLabelDescriptionList"/>
    <dgm:cxn modelId="{E9B68124-7CD0-445E-BB84-39299B55C82B}" srcId="{50080F2F-31CB-49D7-BB53-365FF7FCEF08}" destId="{5A95DE3D-E410-4016-A686-D1FBF384687F}" srcOrd="4" destOrd="0" parTransId="{1AB809F1-E9C4-49E9-ABA0-2536BD4AAD1A}" sibTransId="{5549BA25-ADB8-411F-9057-8E117133006F}"/>
    <dgm:cxn modelId="{07127A27-6CC2-4C72-8E70-C0DDAC858D51}" srcId="{E09DD9C8-C602-4430-9299-F71324E2358C}" destId="{50080F2F-31CB-49D7-BB53-365FF7FCEF08}" srcOrd="0" destOrd="0" parTransId="{4547F2E6-8E06-4FDF-A7DF-7BBF2B9BBD81}" sibTransId="{22C51676-09B9-46A4-9CF0-E0153A9DA825}"/>
    <dgm:cxn modelId="{DE709A3D-6941-49B5-905B-A3C852AE4365}" type="presOf" srcId="{5A95DE3D-E410-4016-A686-D1FBF384687F}" destId="{3FB87577-60F7-484D-A522-32257E20CE24}" srcOrd="0" destOrd="4" presId="urn:microsoft.com/office/officeart/2018/2/layout/IconLabelDescriptionList"/>
    <dgm:cxn modelId="{4C387F60-2953-48AB-AF80-0F6FFE8ED95F}" type="presOf" srcId="{02E1AC18-0ECF-4237-A367-989DED383BE7}" destId="{3FB87577-60F7-484D-A522-32257E20CE24}" srcOrd="0" destOrd="2" presId="urn:microsoft.com/office/officeart/2018/2/layout/IconLabelDescriptionList"/>
    <dgm:cxn modelId="{B96F0252-929A-45B1-B56A-56DCD127D816}" type="presOf" srcId="{E09DD9C8-C602-4430-9299-F71324E2358C}" destId="{FFD3C4AB-0E08-430F-B03D-C9486C13671E}" srcOrd="0" destOrd="0" presId="urn:microsoft.com/office/officeart/2018/2/layout/IconLabelDescriptionList"/>
    <dgm:cxn modelId="{241852AB-57DF-41A1-8D90-B478613A1C6B}" type="presOf" srcId="{C98F303A-222B-466C-A063-C625A3C0329B}" destId="{3FB87577-60F7-484D-A522-32257E20CE24}" srcOrd="0" destOrd="0" presId="urn:microsoft.com/office/officeart/2018/2/layout/IconLabelDescriptionList"/>
    <dgm:cxn modelId="{BAED5DBA-46CC-4EC3-975B-6DB0B17C9C07}" srcId="{50080F2F-31CB-49D7-BB53-365FF7FCEF08}" destId="{C3DCDDD6-A3FF-4594-AD26-DD340FA2B2FF}" srcOrd="3" destOrd="0" parTransId="{DB410FD0-716D-4A42-8B34-FC42A0150023}" sibTransId="{754443D2-1CA8-4197-9D6E-136E72130554}"/>
    <dgm:cxn modelId="{31881EC3-F5BF-4FD0-970A-967946543CAB}" srcId="{E09DD9C8-C602-4430-9299-F71324E2358C}" destId="{E33305FA-B87D-4F45-8B3E-58359C86BE81}" srcOrd="1" destOrd="0" parTransId="{B2CBC1C6-FB33-4041-B7F4-2CDAA17A354F}" sibTransId="{AEC048FB-2DAA-4790-A42E-221859B24FBC}"/>
    <dgm:cxn modelId="{E4D823C9-960B-43F6-8A17-150FB165CB97}" srcId="{50080F2F-31CB-49D7-BB53-365FF7FCEF08}" destId="{02E1AC18-0ECF-4237-A367-989DED383BE7}" srcOrd="2" destOrd="0" parTransId="{CFD9DDE6-E063-49A8-8592-412C888A7DAA}" sibTransId="{208CB4EE-BC33-4FC3-A2AC-A7576490FAE6}"/>
    <dgm:cxn modelId="{AF4A3ED3-A81B-406D-89B9-E199AFD51F4F}" srcId="{50080F2F-31CB-49D7-BB53-365FF7FCEF08}" destId="{85D2F6C8-B073-4C2E-8693-249D2DB02B56}" srcOrd="1" destOrd="0" parTransId="{D680BF16-B7FF-4CE5-B53C-67FA31E2F778}" sibTransId="{1B7B660A-14B6-4FCE-AD3D-39167462BE48}"/>
    <dgm:cxn modelId="{31AFC4DD-2C04-4C62-AF36-16B9ED81E46D}" type="presOf" srcId="{E33305FA-B87D-4F45-8B3E-58359C86BE81}" destId="{3E07BDEC-CB4A-4D6B-8DEE-2345CB252F42}" srcOrd="0" destOrd="0" presId="urn:microsoft.com/office/officeart/2018/2/layout/IconLabelDescriptionList"/>
    <dgm:cxn modelId="{CEF205F7-7886-45EF-972A-E14AC4C54C85}" srcId="{50080F2F-31CB-49D7-BB53-365FF7FCEF08}" destId="{C98F303A-222B-466C-A063-C625A3C0329B}" srcOrd="0" destOrd="0" parTransId="{D2BE454E-53A4-4C26-B465-32723A39F814}" sibTransId="{FFC6406A-2F7E-4F23-B549-668E3FB4B8CF}"/>
    <dgm:cxn modelId="{AA8E6E09-431D-450A-870C-8D9055F7D6F0}" type="presParOf" srcId="{FFD3C4AB-0E08-430F-B03D-C9486C13671E}" destId="{D50BD3BA-CFA7-4DE9-960F-C788BA466505}" srcOrd="0" destOrd="0" presId="urn:microsoft.com/office/officeart/2018/2/layout/IconLabelDescriptionList"/>
    <dgm:cxn modelId="{B3E99118-5417-426E-BFB3-72C1575C0213}" type="presParOf" srcId="{D50BD3BA-CFA7-4DE9-960F-C788BA466505}" destId="{FBED1BFD-F68A-4FC8-9D53-9BB6B3C2934D}" srcOrd="0" destOrd="0" presId="urn:microsoft.com/office/officeart/2018/2/layout/IconLabelDescriptionList"/>
    <dgm:cxn modelId="{C35275C7-E4A8-47A1-87A2-4022AE5FD756}" type="presParOf" srcId="{D50BD3BA-CFA7-4DE9-960F-C788BA466505}" destId="{C6E32F9F-82FC-45AD-9257-CB5D72B4E8AE}" srcOrd="1" destOrd="0" presId="urn:microsoft.com/office/officeart/2018/2/layout/IconLabelDescriptionList"/>
    <dgm:cxn modelId="{DD2C1DA9-9352-4BC4-94B8-6AA7E408DE35}" type="presParOf" srcId="{D50BD3BA-CFA7-4DE9-960F-C788BA466505}" destId="{483ECD5C-0546-499C-A835-142D18487C86}" srcOrd="2" destOrd="0" presId="urn:microsoft.com/office/officeart/2018/2/layout/IconLabelDescriptionList"/>
    <dgm:cxn modelId="{E7DED87F-F118-419E-9268-9A81321CC703}" type="presParOf" srcId="{D50BD3BA-CFA7-4DE9-960F-C788BA466505}" destId="{1B75FDAF-E2FD-47D6-89FD-754F0B229E86}" srcOrd="3" destOrd="0" presId="urn:microsoft.com/office/officeart/2018/2/layout/IconLabelDescriptionList"/>
    <dgm:cxn modelId="{92FBB23A-B767-418F-ABB8-1E2B6A5DEA56}" type="presParOf" srcId="{D50BD3BA-CFA7-4DE9-960F-C788BA466505}" destId="{3FB87577-60F7-484D-A522-32257E20CE24}" srcOrd="4" destOrd="0" presId="urn:microsoft.com/office/officeart/2018/2/layout/IconLabelDescriptionList"/>
    <dgm:cxn modelId="{6953C7F0-9919-43B3-9AE6-58E201804786}" type="presParOf" srcId="{FFD3C4AB-0E08-430F-B03D-C9486C13671E}" destId="{E0F9AD4F-84CF-40B4-8FDB-CB1EE75E0BDA}" srcOrd="1" destOrd="0" presId="urn:microsoft.com/office/officeart/2018/2/layout/IconLabelDescriptionList"/>
    <dgm:cxn modelId="{2152C60C-17DA-447A-A488-3116D6452D7C}" type="presParOf" srcId="{FFD3C4AB-0E08-430F-B03D-C9486C13671E}" destId="{12B31101-4DED-4013-899D-E9724E23311B}" srcOrd="2" destOrd="0" presId="urn:microsoft.com/office/officeart/2018/2/layout/IconLabelDescriptionList"/>
    <dgm:cxn modelId="{B9A488B0-7974-484C-A359-944D2EBF2C3E}" type="presParOf" srcId="{12B31101-4DED-4013-899D-E9724E23311B}" destId="{63BC7252-C638-462B-8305-8ED0DB641BDF}" srcOrd="0" destOrd="0" presId="urn:microsoft.com/office/officeart/2018/2/layout/IconLabelDescriptionList"/>
    <dgm:cxn modelId="{7CC8F871-B177-4B84-AE83-38E1812F50CB}" type="presParOf" srcId="{12B31101-4DED-4013-899D-E9724E23311B}" destId="{89D7A3D2-C32F-4C30-8C88-6A1D7D6CFF63}" srcOrd="1" destOrd="0" presId="urn:microsoft.com/office/officeart/2018/2/layout/IconLabelDescriptionList"/>
    <dgm:cxn modelId="{3CB481D7-0827-418D-BDE3-2024D663CF15}" type="presParOf" srcId="{12B31101-4DED-4013-899D-E9724E23311B}" destId="{3E07BDEC-CB4A-4D6B-8DEE-2345CB252F42}" srcOrd="2" destOrd="0" presId="urn:microsoft.com/office/officeart/2018/2/layout/IconLabelDescriptionList"/>
    <dgm:cxn modelId="{C7289487-7A89-424A-836E-5EF8FA9D6266}" type="presParOf" srcId="{12B31101-4DED-4013-899D-E9724E23311B}" destId="{2F0CD79C-2645-43E6-8807-044811ECD5BE}" srcOrd="3" destOrd="0" presId="urn:microsoft.com/office/officeart/2018/2/layout/IconLabelDescriptionList"/>
    <dgm:cxn modelId="{A7DC8349-B73E-4A55-9BF8-2A4D31453B11}" type="presParOf" srcId="{12B31101-4DED-4013-899D-E9724E23311B}" destId="{ADA745F2-5585-438D-A517-EB76E16E96D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D1BFD-F68A-4FC8-9D53-9BB6B3C2934D}">
      <dsp:nvSpPr>
        <dsp:cNvPr id="0" name=""/>
        <dsp:cNvSpPr/>
      </dsp:nvSpPr>
      <dsp:spPr>
        <a:xfrm>
          <a:off x="559800" y="32793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ECD5C-0546-499C-A835-142D18487C86}">
      <dsp:nvSpPr>
        <dsp:cNvPr id="0" name=""/>
        <dsp:cNvSpPr/>
      </dsp:nvSpPr>
      <dsp:spPr>
        <a:xfrm>
          <a:off x="559800" y="201131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/>
            <a:t>Assume you have the following facts in our KB:</a:t>
          </a:r>
        </a:p>
      </dsp:txBody>
      <dsp:txXfrm>
        <a:off x="559800" y="2011315"/>
        <a:ext cx="4320000" cy="648000"/>
      </dsp:txXfrm>
    </dsp:sp>
    <dsp:sp modelId="{3FB87577-60F7-484D-A522-32257E20CE24}">
      <dsp:nvSpPr>
        <dsp:cNvPr id="0" name=""/>
        <dsp:cNvSpPr/>
      </dsp:nvSpPr>
      <dsp:spPr>
        <a:xfrm>
          <a:off x="559800" y="2739026"/>
          <a:ext cx="4320000" cy="1574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kern="1200" dirty="0"/>
            <a:t>If tomorrow is sunny, we will go canoe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kern="1200" dirty="0"/>
            <a:t>If we canoe, then we will visit the sea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kern="1200" dirty="0"/>
            <a:t>if we visit the see, then we will go home early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kern="1200" dirty="0"/>
            <a:t>Tomorrow it is windy, or it is sunny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kern="1200" dirty="0"/>
            <a:t>Tomorrow it is not windy</a:t>
          </a:r>
        </a:p>
      </dsp:txBody>
      <dsp:txXfrm>
        <a:off x="559800" y="2739026"/>
        <a:ext cx="4320000" cy="1574463"/>
      </dsp:txXfrm>
    </dsp:sp>
    <dsp:sp modelId="{63BC7252-C638-462B-8305-8ED0DB641BDF}">
      <dsp:nvSpPr>
        <dsp:cNvPr id="0" name=""/>
        <dsp:cNvSpPr/>
      </dsp:nvSpPr>
      <dsp:spPr>
        <a:xfrm>
          <a:off x="5635800" y="32793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7BDEC-CB4A-4D6B-8DEE-2345CB252F42}">
      <dsp:nvSpPr>
        <dsp:cNvPr id="0" name=""/>
        <dsp:cNvSpPr/>
      </dsp:nvSpPr>
      <dsp:spPr>
        <a:xfrm>
          <a:off x="5635800" y="201131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Can we infer that we will go home early? using which rules</a:t>
          </a:r>
        </a:p>
      </dsp:txBody>
      <dsp:txXfrm>
        <a:off x="5635800" y="2011315"/>
        <a:ext cx="4320000" cy="648000"/>
      </dsp:txXfrm>
    </dsp:sp>
    <dsp:sp modelId="{ADA745F2-5585-438D-A517-EB76E16E96D2}">
      <dsp:nvSpPr>
        <dsp:cNvPr id="0" name=""/>
        <dsp:cNvSpPr/>
      </dsp:nvSpPr>
      <dsp:spPr>
        <a:xfrm>
          <a:off x="5635800" y="2739026"/>
          <a:ext cx="4320000" cy="1574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C65C8-F54C-4A45-A34C-C4B5FB883008}" type="datetimeFigureOut">
              <a:rPr lang="en-US" smtClean="0"/>
              <a:t>31/03/2024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013D8-DCC9-48DB-9F8C-0FF15D11B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2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97187"/>
            <a:ext cx="9144000" cy="254677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42174"/>
            <a:ext cx="9144000" cy="176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BBDA-0CE8-48C3-9A36-EAEF05BA719B}" type="datetimeFigureOut">
              <a:rPr lang="en-US" smtClean="0"/>
              <a:t>31/03/2024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3E8-64B7-4CE1-962A-D42C650F1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4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BBDA-0CE8-48C3-9A36-EAEF05BA719B}" type="datetimeFigureOut">
              <a:rPr lang="en-US" smtClean="0"/>
              <a:t>31/03/2024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3E8-64B7-4CE1-962A-D42C650F1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85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89467"/>
            <a:ext cx="262890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89467"/>
            <a:ext cx="773430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BBDA-0CE8-48C3-9A36-EAEF05BA719B}" type="datetimeFigureOut">
              <a:rPr lang="en-US" smtClean="0"/>
              <a:t>31/03/2024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3E8-64B7-4CE1-962A-D42C650F1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66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>
            <a:extLst>
              <a:ext uri="{FF2B5EF4-FFF2-40B4-BE49-F238E27FC236}">
                <a16:creationId xmlns:a16="http://schemas.microsoft.com/office/drawing/2014/main" id="{738AC73F-8F66-2CB9-519A-4B0E356E9F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" y="1822027"/>
            <a:ext cx="12196233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rc 3">
            <a:extLst>
              <a:ext uri="{FF2B5EF4-FFF2-40B4-BE49-F238E27FC236}">
                <a16:creationId xmlns:a16="http://schemas.microsoft.com/office/drawing/2014/main" id="{D2DFB995-00DC-4B5D-8749-C91DD8449215}"/>
              </a:ext>
            </a:extLst>
          </p:cNvPr>
          <p:cNvSpPr>
            <a:spLocks/>
          </p:cNvSpPr>
          <p:nvPr/>
        </p:nvSpPr>
        <p:spPr bwMode="auto">
          <a:xfrm>
            <a:off x="0" y="899161"/>
            <a:ext cx="3860800" cy="6419426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8228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3657601" y="455507"/>
            <a:ext cx="8532284" cy="1625600"/>
          </a:xfrm>
        </p:spPr>
        <p:txBody>
          <a:bodyPr anchor="b"/>
          <a:lstStyle>
            <a:lvl1pPr>
              <a:lnSpc>
                <a:spcPct val="80000"/>
              </a:lnSpc>
              <a:defRPr sz="70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8229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588000" y="1869440"/>
            <a:ext cx="6096000" cy="186944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 sz="256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04D12B1-01E5-0746-8B43-4653F161E6F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BF6F0DC-FC43-74E9-BDE7-2109C84D09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291E5241-09A1-71F6-E1EA-16E7EF66D5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11E39-AEBD-4E34-80D4-4EE762BE23D9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2642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0975B46-1094-70D6-BFEF-B2717EAC8E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6C53936-C877-27AC-B7E8-F142B45F00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10B6A72-BF6A-F6A9-0A19-23E846662A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A20A7-1B7A-45E6-9FE7-EAD3C2670E89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6091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700694"/>
            <a:ext cx="10363200" cy="1452880"/>
          </a:xfrm>
        </p:spPr>
        <p:txBody>
          <a:bodyPr anchor="t"/>
          <a:lstStyle>
            <a:lvl1pPr algn="r">
              <a:defRPr sz="4267" b="1" cap="all"/>
            </a:lvl1pPr>
          </a:lstStyle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100495"/>
            <a:ext cx="10363200" cy="1600199"/>
          </a:xfrm>
        </p:spPr>
        <p:txBody>
          <a:bodyPr anchor="b"/>
          <a:lstStyle>
            <a:lvl1pPr marL="0" indent="0">
              <a:buNone/>
              <a:defRPr sz="2133"/>
            </a:lvl1pPr>
            <a:lvl2pPr marL="487695" indent="0">
              <a:buNone/>
              <a:defRPr sz="1920"/>
            </a:lvl2pPr>
            <a:lvl3pPr marL="975390" indent="0">
              <a:buNone/>
              <a:defRPr sz="1707"/>
            </a:lvl3pPr>
            <a:lvl4pPr marL="1463086" indent="0">
              <a:buNone/>
              <a:defRPr sz="1493"/>
            </a:lvl4pPr>
            <a:lvl5pPr marL="1950781" indent="0">
              <a:buNone/>
              <a:defRPr sz="1493"/>
            </a:lvl5pPr>
            <a:lvl6pPr marL="2438476" indent="0">
              <a:buNone/>
              <a:defRPr sz="1493"/>
            </a:lvl6pPr>
            <a:lvl7pPr marL="2926171" indent="0">
              <a:buNone/>
              <a:defRPr sz="1493"/>
            </a:lvl7pPr>
            <a:lvl8pPr marL="3413867" indent="0">
              <a:buNone/>
              <a:defRPr sz="1493"/>
            </a:lvl8pPr>
            <a:lvl9pPr marL="3901562" indent="0">
              <a:buNone/>
              <a:defRPr sz="14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A7B48DC-1539-8876-7EC9-8A999AA21D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4D3C498-F0A1-7D75-92CD-C7AAC846CC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D2EBCA6-A871-94B4-3D8F-930508BE7E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E2C715-7C19-4E5F-B0D0-11DB9AB6B925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257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9200" y="2113280"/>
            <a:ext cx="3962400" cy="4389120"/>
          </a:xfrm>
        </p:spPr>
        <p:txBody>
          <a:bodyPr/>
          <a:lstStyle>
            <a:lvl1pPr>
              <a:defRPr sz="2987"/>
            </a:lvl1pPr>
            <a:lvl2pPr>
              <a:defRPr sz="2560"/>
            </a:lvl2pPr>
            <a:lvl3pPr>
              <a:defRPr sz="2133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24800" y="2113280"/>
            <a:ext cx="3962400" cy="4389120"/>
          </a:xfrm>
        </p:spPr>
        <p:txBody>
          <a:bodyPr/>
          <a:lstStyle>
            <a:lvl1pPr>
              <a:defRPr sz="2987"/>
            </a:lvl1pPr>
            <a:lvl2pPr>
              <a:defRPr sz="2560"/>
            </a:lvl2pPr>
            <a:lvl3pPr>
              <a:defRPr sz="2133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6330363-6761-50BE-BB38-F0B46E71BD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6DC6AE6-51AC-0C81-1C8D-4EF1CFD7D3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66402DD7-2101-64D1-498D-50EDC8CD27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0C4FD-9936-43BA-BB97-8A99AFBDE55B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0744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2947"/>
            <a:ext cx="10972800" cy="1219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37454"/>
            <a:ext cx="5386917" cy="682413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319867"/>
            <a:ext cx="5386917" cy="4214707"/>
          </a:xfrm>
        </p:spPr>
        <p:txBody>
          <a:bodyPr/>
          <a:lstStyle>
            <a:lvl1pPr>
              <a:defRPr sz="2560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37454"/>
            <a:ext cx="5389033" cy="682413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19867"/>
            <a:ext cx="5389033" cy="4214707"/>
          </a:xfrm>
        </p:spPr>
        <p:txBody>
          <a:bodyPr/>
          <a:lstStyle>
            <a:lvl1pPr>
              <a:defRPr sz="2560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A011300-0E44-6AFF-68FF-C8B3317718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821377E-7A95-3BAE-BB06-BD3DEDC11C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3012D60-35DF-A5D6-8B47-6FD10552AB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AC7133-1635-48A9-9331-176B8331096B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991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3DECDA1-5996-1E34-7E7C-BA28FC7E3A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F691A45-AAB2-9683-0BDD-26E24AAD8A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84BF977-953F-9EC4-A1BB-DE2A7D3594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7E04C2-A447-4C82-BBD0-356446641F21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2903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16190885-234A-86FC-88EC-3B5D108C3B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44DA63EB-4F0A-46B7-8708-4DAD8159EB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259BDAE-EB4E-3D02-18CA-464DA878FF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D0CB45-F9EC-4C27-802A-27685DA3429A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6703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1253"/>
            <a:ext cx="4011084" cy="1239520"/>
          </a:xfrm>
        </p:spPr>
        <p:txBody>
          <a:bodyPr anchor="b"/>
          <a:lstStyle>
            <a:lvl1pPr algn="r">
              <a:defRPr sz="2133" b="1"/>
            </a:lvl1pPr>
          </a:lstStyle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91254"/>
            <a:ext cx="6815667" cy="6243321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530774"/>
            <a:ext cx="4011084" cy="5003801"/>
          </a:xfrm>
        </p:spPr>
        <p:txBody>
          <a:bodyPr/>
          <a:lstStyle>
            <a:lvl1pPr marL="0" indent="0">
              <a:buNone/>
              <a:defRPr sz="1493"/>
            </a:lvl1pPr>
            <a:lvl2pPr marL="487695" indent="0">
              <a:buNone/>
              <a:defRPr sz="1280"/>
            </a:lvl2pPr>
            <a:lvl3pPr marL="975390" indent="0">
              <a:buNone/>
              <a:defRPr sz="1067"/>
            </a:lvl3pPr>
            <a:lvl4pPr marL="1463086" indent="0">
              <a:buNone/>
              <a:defRPr sz="960"/>
            </a:lvl4pPr>
            <a:lvl5pPr marL="1950781" indent="0">
              <a:buNone/>
              <a:defRPr sz="960"/>
            </a:lvl5pPr>
            <a:lvl6pPr marL="2438476" indent="0">
              <a:buNone/>
              <a:defRPr sz="960"/>
            </a:lvl6pPr>
            <a:lvl7pPr marL="2926171" indent="0">
              <a:buNone/>
              <a:defRPr sz="960"/>
            </a:lvl7pPr>
            <a:lvl8pPr marL="3413867" indent="0">
              <a:buNone/>
              <a:defRPr sz="960"/>
            </a:lvl8pPr>
            <a:lvl9pPr marL="3901562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57730EB-82C1-8B22-AA31-12B17752B5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48ADE53-F5EC-7172-58FC-4836A5EF6E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9D53594C-08C3-296C-0E6E-59EFBF9B79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609C3B-FF78-4343-8DA4-010FEF99EC31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343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BBDA-0CE8-48C3-9A36-EAEF05BA719B}" type="datetimeFigureOut">
              <a:rPr lang="en-US" smtClean="0"/>
              <a:t>31/03/2024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3E8-64B7-4CE1-962A-D42C650F1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58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120640"/>
            <a:ext cx="7315200" cy="604521"/>
          </a:xfrm>
        </p:spPr>
        <p:txBody>
          <a:bodyPr anchor="b"/>
          <a:lstStyle>
            <a:lvl1pPr algn="r">
              <a:defRPr sz="2133" b="1"/>
            </a:lvl1pPr>
          </a:lstStyle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53627"/>
            <a:ext cx="7315200" cy="4389120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pPr lvl="0"/>
            <a:endParaRPr lang="ar-JO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725161"/>
            <a:ext cx="7315200" cy="858519"/>
          </a:xfrm>
        </p:spPr>
        <p:txBody>
          <a:bodyPr/>
          <a:lstStyle>
            <a:lvl1pPr marL="0" indent="0">
              <a:buNone/>
              <a:defRPr sz="1493"/>
            </a:lvl1pPr>
            <a:lvl2pPr marL="487695" indent="0">
              <a:buNone/>
              <a:defRPr sz="1280"/>
            </a:lvl2pPr>
            <a:lvl3pPr marL="975390" indent="0">
              <a:buNone/>
              <a:defRPr sz="1067"/>
            </a:lvl3pPr>
            <a:lvl4pPr marL="1463086" indent="0">
              <a:buNone/>
              <a:defRPr sz="960"/>
            </a:lvl4pPr>
            <a:lvl5pPr marL="1950781" indent="0">
              <a:buNone/>
              <a:defRPr sz="960"/>
            </a:lvl5pPr>
            <a:lvl6pPr marL="2438476" indent="0">
              <a:buNone/>
              <a:defRPr sz="960"/>
            </a:lvl6pPr>
            <a:lvl7pPr marL="2926171" indent="0">
              <a:buNone/>
              <a:defRPr sz="960"/>
            </a:lvl7pPr>
            <a:lvl8pPr marL="3413867" indent="0">
              <a:buNone/>
              <a:defRPr sz="960"/>
            </a:lvl8pPr>
            <a:lvl9pPr marL="3901562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6441B9-B8B7-FCCC-9E66-7B80AF08BE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1602C11-AD07-D1C8-F77E-578AB556CF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1115284C-B164-6035-1E23-3A75DC791D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A5C10D-FAE2-41EE-882C-902CDEC44EC3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66785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022B5F4-5EDD-B1A6-092B-A4BAB243F7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D49AD59-86C8-C44E-E8F6-886F22D6B6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F194447-3B7B-DDE9-225F-40F4FBC501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21DE-191B-4F58-A928-9D5BC3882E51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0497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5200" y="650240"/>
            <a:ext cx="2032000" cy="58521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59200" y="650240"/>
            <a:ext cx="5892800" cy="58521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1D32089-9329-2631-E10E-0B01B6EFD9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1995D6D-4F7A-E796-2399-69C8A4914D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97D7088-60FF-BDD8-D13E-C206555C56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D482A-1D49-42CF-B927-54C826FA8B9B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7364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23721"/>
            <a:ext cx="10515600" cy="304291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895428"/>
            <a:ext cx="10515600" cy="160019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BBDA-0CE8-48C3-9A36-EAEF05BA719B}" type="datetimeFigureOut">
              <a:rPr lang="en-US" smtClean="0"/>
              <a:t>31/03/2024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3E8-64B7-4CE1-962A-D42C650F1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82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47333"/>
            <a:ext cx="51816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47333"/>
            <a:ext cx="51816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BBDA-0CE8-48C3-9A36-EAEF05BA719B}" type="datetimeFigureOut">
              <a:rPr lang="en-US" smtClean="0"/>
              <a:t>31/03/2024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3E8-64B7-4CE1-962A-D42C650F1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87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89467"/>
            <a:ext cx="1051560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793241"/>
            <a:ext cx="5157787" cy="8788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672080"/>
            <a:ext cx="5157787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93241"/>
            <a:ext cx="5183188" cy="8788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672080"/>
            <a:ext cx="5183188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BBDA-0CE8-48C3-9A36-EAEF05BA719B}" type="datetimeFigureOut">
              <a:rPr lang="en-US" smtClean="0"/>
              <a:t>31/03/2024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3E8-64B7-4CE1-962A-D42C650F1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15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BBDA-0CE8-48C3-9A36-EAEF05BA719B}" type="datetimeFigureOut">
              <a:rPr lang="en-US" smtClean="0"/>
              <a:t>31/03/2024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3E8-64B7-4CE1-962A-D42C650F1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50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BBDA-0CE8-48C3-9A36-EAEF05BA719B}" type="datetimeFigureOut">
              <a:rPr lang="en-US" smtClean="0"/>
              <a:t>31/03/2024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3E8-64B7-4CE1-962A-D42C650F1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9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87680"/>
            <a:ext cx="3932237" cy="17068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053254"/>
            <a:ext cx="6172200" cy="519853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194560"/>
            <a:ext cx="3932237" cy="4065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BBDA-0CE8-48C3-9A36-EAEF05BA719B}" type="datetimeFigureOut">
              <a:rPr lang="en-US" smtClean="0"/>
              <a:t>31/03/2024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3E8-64B7-4CE1-962A-D42C650F1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8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87680"/>
            <a:ext cx="3932237" cy="17068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053254"/>
            <a:ext cx="6172200" cy="519853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194560"/>
            <a:ext cx="3932237" cy="40656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BBDA-0CE8-48C3-9A36-EAEF05BA719B}" type="datetimeFigureOut">
              <a:rPr lang="en-US" smtClean="0"/>
              <a:t>31/03/2024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93E8-64B7-4CE1-962A-D42C650F1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21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89467"/>
            <a:ext cx="1051560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47333"/>
            <a:ext cx="1051560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780107"/>
            <a:ext cx="27432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0BBDA-0CE8-48C3-9A36-EAEF05BA719B}" type="datetimeFigureOut">
              <a:rPr lang="en-US" smtClean="0"/>
              <a:t>31/03/2024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780107"/>
            <a:ext cx="41148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780107"/>
            <a:ext cx="27432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293E8-64B7-4CE1-962A-D42C650F1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07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Arc 2">
            <a:extLst>
              <a:ext uri="{FF2B5EF4-FFF2-40B4-BE49-F238E27FC236}">
                <a16:creationId xmlns:a16="http://schemas.microsoft.com/office/drawing/2014/main" id="{6EBA1ACF-A34A-24AB-B257-DB406B08303D}"/>
              </a:ext>
            </a:extLst>
          </p:cNvPr>
          <p:cNvSpPr>
            <a:spLocks/>
          </p:cNvSpPr>
          <p:nvPr/>
        </p:nvSpPr>
        <p:spPr bwMode="auto">
          <a:xfrm>
            <a:off x="0" y="899161"/>
            <a:ext cx="3860800" cy="6419426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72E58EE-DC78-669C-7224-AD2FC57603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59200" y="650240"/>
            <a:ext cx="8128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F1679427-4AEE-6000-0804-D3A1410122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59200" y="2113280"/>
            <a:ext cx="8128000" cy="438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7205" name="Rectangle 5">
            <a:extLst>
              <a:ext uri="{FF2B5EF4-FFF2-40B4-BE49-F238E27FC236}">
                <a16:creationId xmlns:a16="http://schemas.microsoft.com/office/drawing/2014/main" id="{81374787-51C2-16F7-5287-4B690A2A062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06400" y="6664960"/>
            <a:ext cx="2540000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kumimoji="1" sz="1493">
                <a:solidFill>
                  <a:schemeClr val="hlink"/>
                </a:solidFill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06" name="Rectangle 6">
            <a:extLst>
              <a:ext uri="{FF2B5EF4-FFF2-40B4-BE49-F238E27FC236}">
                <a16:creationId xmlns:a16="http://schemas.microsoft.com/office/drawing/2014/main" id="{78376D5E-8ADB-82D3-99B2-EBAB7420FDB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775200" y="6664960"/>
            <a:ext cx="3860800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kumimoji="1" sz="1493">
                <a:solidFill>
                  <a:schemeClr val="hlink"/>
                </a:solidFill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07" name="Rectangle 7">
            <a:extLst>
              <a:ext uri="{FF2B5EF4-FFF2-40B4-BE49-F238E27FC236}">
                <a16:creationId xmlns:a16="http://schemas.microsoft.com/office/drawing/2014/main" id="{D731FD8C-A962-810A-10BF-22CE6BEC598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47200" y="6664960"/>
            <a:ext cx="2540000" cy="48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kumimoji="1" sz="1493">
                <a:solidFill>
                  <a:schemeClr val="hlink"/>
                </a:solidFill>
                <a:effectLst/>
              </a:defRPr>
            </a:lvl1pPr>
          </a:lstStyle>
          <a:p>
            <a:pPr>
              <a:defRPr/>
            </a:pPr>
            <a:fld id="{A17BBBB8-83D6-4D08-A9EF-BDA563FBCF3D}" type="slidenum">
              <a:rPr lang="ar-SA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03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512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5120" b="1">
          <a:solidFill>
            <a:schemeClr val="tx2"/>
          </a:solidFill>
          <a:latin typeface="Arial Narrow" pitchFamily="34" charset="0"/>
          <a:cs typeface="Arial" pitchFamily="34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5120" b="1">
          <a:solidFill>
            <a:schemeClr val="tx2"/>
          </a:solidFill>
          <a:latin typeface="Arial Narrow" pitchFamily="34" charset="0"/>
          <a:cs typeface="Arial" pitchFamily="34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5120" b="1">
          <a:solidFill>
            <a:schemeClr val="tx2"/>
          </a:solidFill>
          <a:latin typeface="Arial Narrow" pitchFamily="34" charset="0"/>
          <a:cs typeface="Arial" pitchFamily="34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5120" b="1">
          <a:solidFill>
            <a:schemeClr val="tx2"/>
          </a:solidFill>
          <a:latin typeface="Arial Narrow" pitchFamily="34" charset="0"/>
          <a:cs typeface="Arial" pitchFamily="34" charset="0"/>
        </a:defRPr>
      </a:lvl5pPr>
      <a:lvl6pPr marL="487695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5120" b="1">
          <a:solidFill>
            <a:schemeClr val="tx2"/>
          </a:solidFill>
          <a:latin typeface="Arial Narrow" pitchFamily="34" charset="0"/>
          <a:cs typeface="Arial" pitchFamily="34" charset="0"/>
        </a:defRPr>
      </a:lvl6pPr>
      <a:lvl7pPr marL="975390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5120" b="1">
          <a:solidFill>
            <a:schemeClr val="tx2"/>
          </a:solidFill>
          <a:latin typeface="Arial Narrow" pitchFamily="34" charset="0"/>
          <a:cs typeface="Arial" pitchFamily="34" charset="0"/>
        </a:defRPr>
      </a:lvl7pPr>
      <a:lvl8pPr marL="1463086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5120" b="1">
          <a:solidFill>
            <a:schemeClr val="tx2"/>
          </a:solidFill>
          <a:latin typeface="Arial Narrow" pitchFamily="34" charset="0"/>
          <a:cs typeface="Arial" pitchFamily="34" charset="0"/>
        </a:defRPr>
      </a:lvl8pPr>
      <a:lvl9pPr marL="1950781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5120" b="1">
          <a:solidFill>
            <a:schemeClr val="tx2"/>
          </a:solidFill>
          <a:latin typeface="Arial Narrow" pitchFamily="34" charset="0"/>
          <a:cs typeface="Arial" pitchFamily="34" charset="0"/>
        </a:defRPr>
      </a:lvl9pPr>
    </p:titleStyle>
    <p:bodyStyle>
      <a:lvl1pPr marL="365771" indent="-365771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Monotype Sorts" pitchFamily="2" charset="2"/>
        <a:buChar char="n"/>
        <a:defRPr kumimoji="1" sz="2987">
          <a:solidFill>
            <a:schemeClr val="tx1"/>
          </a:solidFill>
          <a:latin typeface="+mn-lt"/>
          <a:ea typeface="+mn-ea"/>
          <a:cs typeface="+mn-cs"/>
        </a:defRPr>
      </a:lvl1pPr>
      <a:lvl2pPr marL="792505" indent="-30481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pitchFamily="2" charset="2"/>
        <a:buChar char="u"/>
        <a:defRPr kumimoji="1" sz="2773">
          <a:solidFill>
            <a:schemeClr val="tx1"/>
          </a:solidFill>
          <a:latin typeface="+mn-lt"/>
          <a:cs typeface="+mn-cs"/>
        </a:defRPr>
      </a:lvl2pPr>
      <a:lvl3pPr marL="1219238" indent="-243848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pitchFamily="2" charset="2"/>
        <a:buChar char="F"/>
        <a:defRPr kumimoji="1" sz="2560">
          <a:solidFill>
            <a:schemeClr val="tx1"/>
          </a:solidFill>
          <a:latin typeface="+mn-lt"/>
          <a:cs typeface="+mn-cs"/>
        </a:defRPr>
      </a:lvl3pPr>
      <a:lvl4pPr marL="1706933" indent="-243848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 sz="2133">
          <a:solidFill>
            <a:schemeClr val="tx1"/>
          </a:solidFill>
          <a:latin typeface="+mn-lt"/>
          <a:cs typeface="+mn-cs"/>
        </a:defRPr>
      </a:lvl4pPr>
      <a:lvl5pPr marL="2194629" indent="-243848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133">
          <a:solidFill>
            <a:schemeClr val="tx1"/>
          </a:solidFill>
          <a:latin typeface="+mn-lt"/>
          <a:cs typeface="+mn-cs"/>
        </a:defRPr>
      </a:lvl5pPr>
      <a:lvl6pPr marL="2682324" indent="-243848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133">
          <a:solidFill>
            <a:schemeClr val="tx1"/>
          </a:solidFill>
          <a:latin typeface="+mn-lt"/>
          <a:cs typeface="+mn-cs"/>
        </a:defRPr>
      </a:lvl6pPr>
      <a:lvl7pPr marL="3170019" indent="-243848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133">
          <a:solidFill>
            <a:schemeClr val="tx1"/>
          </a:solidFill>
          <a:latin typeface="+mn-lt"/>
          <a:cs typeface="+mn-cs"/>
        </a:defRPr>
      </a:lvl7pPr>
      <a:lvl8pPr marL="3657714" indent="-243848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133">
          <a:solidFill>
            <a:schemeClr val="tx1"/>
          </a:solidFill>
          <a:latin typeface="+mn-lt"/>
          <a:cs typeface="+mn-cs"/>
        </a:defRPr>
      </a:lvl8pPr>
      <a:lvl9pPr marL="4145410" indent="-243848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133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ar-JO"/>
      </a:defPPr>
      <a:lvl1pPr marL="0" algn="r" defTabSz="975390" rtl="1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r" defTabSz="975390" rtl="1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r" defTabSz="975390" rtl="1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r" defTabSz="975390" rtl="1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r" defTabSz="975390" rtl="1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r" defTabSz="975390" rtl="1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r" defTabSz="975390" rtl="1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r" defTabSz="975390" rtl="1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r" defTabSz="975390" rtl="1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.akinator.com/gam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Mm5Mat0MRA" TargetMode="External"/><Relationship Id="rId2" Type="http://schemas.openxmlformats.org/officeDocument/2006/relationships/hyperlink" Target="https://www.youtube.com/watch?v=9gH2obkkUCI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Floating Numbers And Letters On Top Of A Book">
            <a:extLst>
              <a:ext uri="{FF2B5EF4-FFF2-40B4-BE49-F238E27FC236}">
                <a16:creationId xmlns:a16="http://schemas.microsoft.com/office/drawing/2014/main" id="{7ECC0BD6-5B7E-82A9-796A-CA9864AE1B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983"/>
          <a:stretch/>
        </p:blipFill>
        <p:spPr>
          <a:xfrm>
            <a:off x="-3047" y="10"/>
            <a:ext cx="12191999" cy="73151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54775"/>
            <a:ext cx="12191999" cy="337295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B1E0D-AE47-B4AB-E76C-7A2DC556D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47253"/>
            <a:ext cx="10058400" cy="38130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Knowledge representation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FCE2B-901A-95CD-30CC-C8D0C970E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343512"/>
            <a:ext cx="10058400" cy="13682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Prof. Ahmad Hassanat</a:t>
            </a:r>
          </a:p>
          <a:p>
            <a:r>
              <a:rPr lang="en-US">
                <a:solidFill>
                  <a:srgbClr val="FFFFFF"/>
                </a:solidFill>
              </a:rPr>
              <a:t>Dr. Ahmad Altarawneh</a:t>
            </a:r>
          </a:p>
        </p:txBody>
      </p:sp>
    </p:spTree>
    <p:extLst>
      <p:ext uri="{BB962C8B-B14F-4D97-AF65-F5344CB8AC3E}">
        <p14:creationId xmlns:p14="http://schemas.microsoft.com/office/powerpoint/2010/main" val="420941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153393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14579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3D0CD-A48D-54BC-F1BE-857E7990A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85216"/>
            <a:ext cx="10168128" cy="1258214"/>
          </a:xfrm>
        </p:spPr>
        <p:txBody>
          <a:bodyPr>
            <a:normAutofit/>
          </a:bodyPr>
          <a:lstStyle/>
          <a:p>
            <a:r>
              <a:rPr lang="en-US" sz="4100" i="1">
                <a:latin typeface="Times New Roman" panose="02020603050405020304" pitchFamily="18" charset="0"/>
                <a:ea typeface="+mn-ea"/>
                <a:cs typeface="+mn-cs"/>
              </a:rPr>
              <a:t>Examples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809548"/>
            <a:ext cx="128016" cy="7510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4ECDE-CE4D-EBEB-182B-D8840763D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647405"/>
            <a:ext cx="10168128" cy="3941355"/>
          </a:xfrm>
        </p:spPr>
        <p:txBody>
          <a:bodyPr>
            <a:normAutofit/>
          </a:bodyPr>
          <a:lstStyle/>
          <a:p>
            <a:pPr marL="381000" indent="-381000" eaLnBrk="1" hangingPunct="1">
              <a:spcBef>
                <a:spcPct val="40000"/>
              </a:spcBef>
              <a:buClr>
                <a:srgbClr val="333300"/>
              </a:buClr>
              <a:buFontTx/>
              <a:buChar char="1"/>
            </a:pPr>
            <a:r>
              <a:rPr lang="en-GB" altLang="en-US" sz="2300" i="1">
                <a:latin typeface="Times New Roman" panose="02020603050405020304" pitchFamily="18" charset="0"/>
              </a:rPr>
              <a:t>((Paris is the capital of  UK) </a:t>
            </a:r>
            <a:r>
              <a:rPr lang="en-GB" altLang="en-US" sz="2300" i="1"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GB" altLang="en-US" sz="2300" i="1">
                <a:latin typeface="Times New Roman" panose="02020603050405020304" pitchFamily="18" charset="0"/>
              </a:rPr>
              <a:t> (3+2 &lt; 3+9)) is </a:t>
            </a:r>
            <a:r>
              <a:rPr lang="en-GB" altLang="en-US" sz="2300" b="1" i="1">
                <a:latin typeface="Times New Roman" panose="02020603050405020304" pitchFamily="18" charset="0"/>
              </a:rPr>
              <a:t>true</a:t>
            </a:r>
            <a:r>
              <a:rPr lang="en-GB" altLang="en-US" sz="2300" i="1">
                <a:latin typeface="Times New Roman" panose="02020603050405020304" pitchFamily="18" charset="0"/>
              </a:rPr>
              <a:t> </a:t>
            </a:r>
            <a:endParaRPr lang="en-GB" altLang="en-US" sz="2300" b="1" i="1">
              <a:latin typeface="Times New Roman" panose="02020603050405020304" pitchFamily="18" charset="0"/>
            </a:endParaRPr>
          </a:p>
          <a:p>
            <a:pPr marL="381000" indent="-381000" eaLnBrk="1" hangingPunct="1">
              <a:spcBef>
                <a:spcPct val="30000"/>
              </a:spcBef>
              <a:buClr>
                <a:srgbClr val="333300"/>
              </a:buClr>
              <a:buFontTx/>
              <a:buChar char="2"/>
            </a:pPr>
            <a:r>
              <a:rPr lang="en-GB" altLang="en-US" sz="2300" i="1">
                <a:latin typeface="Times New Roman" panose="02020603050405020304" pitchFamily="18" charset="0"/>
              </a:rPr>
              <a:t>((10 is divisible by 3) </a:t>
            </a:r>
            <a:r>
              <a:rPr lang="en-GB" altLang="en-US" sz="2300" i="1"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GB" altLang="en-US" sz="2300" i="1">
                <a:latin typeface="Times New Roman" panose="02020603050405020304" pitchFamily="18" charset="0"/>
              </a:rPr>
              <a:t> (7 </a:t>
            </a:r>
            <a:r>
              <a:rPr lang="en-GB" altLang="en-US" sz="2300" i="1">
                <a:latin typeface="Times New Roman" panose="02020603050405020304" pitchFamily="18" charset="0"/>
                <a:sym typeface="Symbol" panose="05050102010706020507" pitchFamily="18" charset="2"/>
              </a:rPr>
              <a:t> 5</a:t>
            </a:r>
            <a:r>
              <a:rPr lang="en-GB" altLang="en-US" sz="2300" i="1">
                <a:latin typeface="Times New Roman" panose="02020603050405020304" pitchFamily="18" charset="0"/>
              </a:rPr>
              <a:t>)) is </a:t>
            </a:r>
            <a:r>
              <a:rPr lang="en-GB" altLang="en-US" sz="2300" b="1" i="1">
                <a:latin typeface="Times New Roman" panose="02020603050405020304" pitchFamily="18" charset="0"/>
              </a:rPr>
              <a:t>false</a:t>
            </a:r>
          </a:p>
          <a:p>
            <a:pPr marL="381000" indent="-381000" eaLnBrk="1" hangingPunct="1">
              <a:spcBef>
                <a:spcPct val="30000"/>
              </a:spcBef>
              <a:buClr>
                <a:srgbClr val="333300"/>
              </a:buClr>
              <a:buFontTx/>
              <a:buChar char="3"/>
            </a:pPr>
            <a:r>
              <a:rPr lang="en-GB" altLang="en-US" sz="2300" i="1">
                <a:latin typeface="Times New Roman" panose="02020603050405020304" pitchFamily="18" charset="0"/>
              </a:rPr>
              <a:t>((7 is a prime number) </a:t>
            </a:r>
            <a:r>
              <a:rPr lang="en-GB" altLang="en-US" sz="2300" i="1"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GB" altLang="en-US" sz="2300" i="1">
                <a:latin typeface="Times New Roman" panose="02020603050405020304" pitchFamily="18" charset="0"/>
              </a:rPr>
              <a:t> (21+ 10  is odd)) is </a:t>
            </a:r>
            <a:r>
              <a:rPr lang="en-GB" altLang="en-US" sz="2300" b="1" i="1">
                <a:latin typeface="Times New Roman" panose="02020603050405020304" pitchFamily="18" charset="0"/>
              </a:rPr>
              <a:t>true</a:t>
            </a:r>
            <a:r>
              <a:rPr lang="en-GB" altLang="en-US" sz="2300" i="1">
                <a:latin typeface="Times New Roman" panose="02020603050405020304" pitchFamily="18" charset="0"/>
              </a:rPr>
              <a:t> </a:t>
            </a:r>
            <a:endParaRPr lang="en-GB" altLang="en-US" sz="2300" b="1" i="1">
              <a:latin typeface="Times New Roman" panose="02020603050405020304" pitchFamily="18" charset="0"/>
            </a:endParaRPr>
          </a:p>
          <a:p>
            <a:pPr marL="381000" indent="-381000" eaLnBrk="1" hangingPunct="1">
              <a:spcBef>
                <a:spcPct val="30000"/>
              </a:spcBef>
              <a:buClr>
                <a:srgbClr val="333300"/>
              </a:buClr>
              <a:buFontTx/>
              <a:buChar char="4"/>
            </a:pPr>
            <a:r>
              <a:rPr lang="en-GB" altLang="en-US" sz="2300" i="1">
                <a:latin typeface="Times New Roman" panose="02020603050405020304" pitchFamily="18" charset="0"/>
              </a:rPr>
              <a:t>((8 is divisible by 7) </a:t>
            </a:r>
            <a:r>
              <a:rPr lang="en-GB" altLang="en-US" sz="2300" i="1"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GB" altLang="en-US" sz="2300" i="1">
                <a:latin typeface="Times New Roman" panose="02020603050405020304" pitchFamily="18" charset="0"/>
              </a:rPr>
              <a:t> (0=1)) is </a:t>
            </a:r>
            <a:r>
              <a:rPr lang="en-GB" altLang="en-US" sz="2300" b="1" i="1">
                <a:latin typeface="Times New Roman" panose="02020603050405020304" pitchFamily="18" charset="0"/>
              </a:rPr>
              <a:t>false</a:t>
            </a:r>
            <a:endParaRPr lang="en-GB" altLang="en-US" sz="2300" i="1">
              <a:latin typeface="Times New Roman" panose="02020603050405020304" pitchFamily="18" charset="0"/>
            </a:endParaRPr>
          </a:p>
          <a:p>
            <a:pPr marL="381000" indent="-381000" eaLnBrk="1" hangingPunct="1">
              <a:spcBef>
                <a:spcPct val="30000"/>
              </a:spcBef>
              <a:buClr>
                <a:srgbClr val="333300"/>
              </a:buClr>
              <a:buFontTx/>
              <a:buChar char="5"/>
            </a:pPr>
            <a:r>
              <a:rPr lang="en-GB" altLang="en-US" sz="2300" b="1" i="1">
                <a:latin typeface="Times New Roman" panose="02020603050405020304" pitchFamily="18" charset="0"/>
              </a:rPr>
              <a:t>(If </a:t>
            </a:r>
            <a:r>
              <a:rPr lang="en-GB" altLang="en-US" sz="2300" i="1">
                <a:latin typeface="Times New Roman" panose="02020603050405020304" pitchFamily="18" charset="0"/>
              </a:rPr>
              <a:t>the Moon orbits Earth,</a:t>
            </a:r>
            <a:r>
              <a:rPr lang="en-GB" altLang="en-US" sz="2300" b="1" i="1">
                <a:latin typeface="Times New Roman" panose="02020603050405020304" pitchFamily="18" charset="0"/>
              </a:rPr>
              <a:t> then </a:t>
            </a:r>
            <a:r>
              <a:rPr lang="en-GB" altLang="en-US" sz="2300">
                <a:latin typeface="Times New Roman" panose="02020603050405020304" pitchFamily="18" charset="0"/>
              </a:rPr>
              <a:t>5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GB" altLang="en-US" sz="2300">
                <a:latin typeface="Times New Roman" panose="02020603050405020304" pitchFamily="18" charset="0"/>
              </a:rPr>
              <a:t>3</a:t>
            </a:r>
            <a:r>
              <a:rPr lang="en-GB" altLang="en-US" sz="2300" i="1">
                <a:latin typeface="Times New Roman" panose="02020603050405020304" pitchFamily="18" charset="0"/>
              </a:rPr>
              <a:t> = </a:t>
            </a:r>
            <a:r>
              <a:rPr lang="en-GB" altLang="en-US" sz="2300">
                <a:latin typeface="Times New Roman" panose="02020603050405020304" pitchFamily="18" charset="0"/>
              </a:rPr>
              <a:t>3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GB" altLang="en-US" sz="2300">
                <a:latin typeface="Times New Roman" panose="02020603050405020304" pitchFamily="18" charset="0"/>
              </a:rPr>
              <a:t>5</a:t>
            </a:r>
            <a:r>
              <a:rPr lang="en-GB" altLang="en-US" sz="2300" b="1">
                <a:latin typeface="Times New Roman" panose="02020603050405020304" pitchFamily="18" charset="0"/>
              </a:rPr>
              <a:t>)</a:t>
            </a:r>
            <a:r>
              <a:rPr lang="en-GB" altLang="en-US" sz="2300" b="1" i="1">
                <a:latin typeface="Times New Roman" panose="02020603050405020304" pitchFamily="18" charset="0"/>
              </a:rPr>
              <a:t> </a:t>
            </a:r>
            <a:r>
              <a:rPr lang="en-GB" altLang="en-US" sz="2300" i="1">
                <a:latin typeface="Times New Roman" panose="02020603050405020304" pitchFamily="18" charset="0"/>
              </a:rPr>
              <a:t>is</a:t>
            </a:r>
            <a:r>
              <a:rPr lang="en-GB" altLang="en-US" sz="2300" b="1" i="1">
                <a:latin typeface="Times New Roman" panose="02020603050405020304" pitchFamily="18" charset="0"/>
              </a:rPr>
              <a:t> true</a:t>
            </a:r>
          </a:p>
          <a:p>
            <a:pPr marL="381000" indent="-381000" eaLnBrk="1" hangingPunct="1">
              <a:spcBef>
                <a:spcPct val="30000"/>
              </a:spcBef>
              <a:buClr>
                <a:srgbClr val="333300"/>
              </a:buClr>
              <a:buFontTx/>
              <a:buChar char="6"/>
            </a:pPr>
            <a:r>
              <a:rPr lang="en-GB" altLang="en-US" sz="2300" b="1" i="1">
                <a:latin typeface="Times New Roman" panose="02020603050405020304" pitchFamily="18" charset="0"/>
              </a:rPr>
              <a:t>(If </a:t>
            </a:r>
            <a:r>
              <a:rPr lang="en-GB" altLang="en-US" sz="2300" i="1">
                <a:latin typeface="Times New Roman" panose="02020603050405020304" pitchFamily="18" charset="0"/>
              </a:rPr>
              <a:t>the sun rises from the west,</a:t>
            </a:r>
            <a:r>
              <a:rPr lang="en-GB" altLang="en-US" sz="2300" b="1" i="1">
                <a:latin typeface="Times New Roman" panose="02020603050405020304" pitchFamily="18" charset="0"/>
              </a:rPr>
              <a:t> then </a:t>
            </a:r>
            <a:r>
              <a:rPr lang="en-GB" altLang="en-US" sz="2300">
                <a:latin typeface="Times New Roman" panose="02020603050405020304" pitchFamily="18" charset="0"/>
              </a:rPr>
              <a:t>5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GB" altLang="en-US" sz="2300">
                <a:latin typeface="Times New Roman" panose="02020603050405020304" pitchFamily="18" charset="0"/>
              </a:rPr>
              <a:t>3</a:t>
            </a:r>
            <a:r>
              <a:rPr lang="en-GB" altLang="en-US" sz="2300" i="1">
                <a:latin typeface="Times New Roman" panose="02020603050405020304" pitchFamily="18" charset="0"/>
              </a:rPr>
              <a:t> &gt; </a:t>
            </a:r>
            <a:r>
              <a:rPr lang="en-GB" altLang="en-US" sz="2300">
                <a:latin typeface="Times New Roman" panose="02020603050405020304" pitchFamily="18" charset="0"/>
              </a:rPr>
              <a:t>3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GB" altLang="en-US" sz="2300">
                <a:latin typeface="Times New Roman" panose="02020603050405020304" pitchFamily="18" charset="0"/>
              </a:rPr>
              <a:t>5</a:t>
            </a:r>
            <a:r>
              <a:rPr lang="en-GB" altLang="en-US" sz="2300" b="1">
                <a:latin typeface="Times New Roman" panose="02020603050405020304" pitchFamily="18" charset="0"/>
              </a:rPr>
              <a:t>)</a:t>
            </a:r>
            <a:r>
              <a:rPr lang="en-GB" altLang="en-US" sz="2300" b="1" i="1">
                <a:latin typeface="Times New Roman" panose="02020603050405020304" pitchFamily="18" charset="0"/>
              </a:rPr>
              <a:t> </a:t>
            </a:r>
            <a:r>
              <a:rPr lang="en-GB" altLang="en-US" sz="2300" i="1">
                <a:latin typeface="Times New Roman" panose="02020603050405020304" pitchFamily="18" charset="0"/>
              </a:rPr>
              <a:t>is</a:t>
            </a:r>
            <a:r>
              <a:rPr lang="en-GB" altLang="en-US" sz="2300" b="1" i="1">
                <a:latin typeface="Times New Roman" panose="02020603050405020304" pitchFamily="18" charset="0"/>
              </a:rPr>
              <a:t> true</a:t>
            </a:r>
          </a:p>
          <a:p>
            <a:pPr marL="381000" indent="-381000" eaLnBrk="1" hangingPunct="1">
              <a:spcBef>
                <a:spcPct val="30000"/>
              </a:spcBef>
              <a:buClr>
                <a:srgbClr val="333300"/>
              </a:buClr>
              <a:buFontTx/>
              <a:buChar char="7"/>
            </a:pPr>
            <a:r>
              <a:rPr lang="en-GB" altLang="en-US" sz="2300" b="1" i="1">
                <a:latin typeface="Times New Roman" panose="02020603050405020304" pitchFamily="18" charset="0"/>
              </a:rPr>
              <a:t>(If </a:t>
            </a:r>
            <a:r>
              <a:rPr lang="en-GB" altLang="en-US" sz="2300" i="1">
                <a:latin typeface="Times New Roman" panose="02020603050405020304" pitchFamily="18" charset="0"/>
              </a:rPr>
              <a:t>the sun rises from the east</a:t>
            </a:r>
            <a:r>
              <a:rPr lang="en-GB" altLang="en-US" sz="2300" b="1" i="1">
                <a:latin typeface="Times New Roman" panose="02020603050405020304" pitchFamily="18" charset="0"/>
              </a:rPr>
              <a:t> then </a:t>
            </a:r>
            <a:r>
              <a:rPr lang="en-GB" altLang="en-US" sz="2300">
                <a:latin typeface="Times New Roman" panose="02020603050405020304" pitchFamily="18" charset="0"/>
              </a:rPr>
              <a:t>1+ 2 = 5</a:t>
            </a:r>
            <a:r>
              <a:rPr lang="en-GB" altLang="en-US" sz="2300" b="1">
                <a:latin typeface="Times New Roman" panose="02020603050405020304" pitchFamily="18" charset="0"/>
              </a:rPr>
              <a:t>)</a:t>
            </a:r>
            <a:r>
              <a:rPr lang="en-GB" altLang="en-US" sz="2300" b="1" i="1">
                <a:latin typeface="Times New Roman" panose="02020603050405020304" pitchFamily="18" charset="0"/>
              </a:rPr>
              <a:t> </a:t>
            </a:r>
            <a:r>
              <a:rPr lang="en-GB" altLang="en-US" sz="2300" i="1">
                <a:latin typeface="Times New Roman" panose="02020603050405020304" pitchFamily="18" charset="0"/>
              </a:rPr>
              <a:t>is</a:t>
            </a:r>
            <a:r>
              <a:rPr lang="en-GB" altLang="en-US" sz="2300" b="1" i="1">
                <a:latin typeface="Times New Roman" panose="02020603050405020304" pitchFamily="18" charset="0"/>
              </a:rPr>
              <a:t> false</a:t>
            </a:r>
          </a:p>
          <a:p>
            <a:pPr marL="381000" indent="-381000" eaLnBrk="1" hangingPunct="1">
              <a:spcBef>
                <a:spcPct val="30000"/>
              </a:spcBef>
              <a:buClr>
                <a:srgbClr val="333300"/>
              </a:buClr>
              <a:buFontTx/>
              <a:buChar char="8"/>
            </a:pPr>
            <a:r>
              <a:rPr lang="en-GB" altLang="en-US" sz="2300" b="1" i="1">
                <a:latin typeface="Times New Roman" panose="02020603050405020304" pitchFamily="18" charset="0"/>
              </a:rPr>
              <a:t>(</a:t>
            </a:r>
            <a:r>
              <a:rPr lang="en-GB" altLang="en-US" sz="2300" i="1">
                <a:latin typeface="Times New Roman" panose="02020603050405020304" pitchFamily="18" charset="0"/>
              </a:rPr>
              <a:t>3 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 </a:t>
            </a:r>
            <a:r>
              <a:rPr lang="en-GB" altLang="en-US" sz="2300" i="1">
                <a:latin typeface="Times New Roman" panose="02020603050405020304" pitchFamily="18" charset="0"/>
              </a:rPr>
              <a:t>2 = 6</a:t>
            </a:r>
            <a:r>
              <a:rPr lang="en-GB" altLang="en-US" sz="2300" b="1" i="1">
                <a:latin typeface="Times New Roman" panose="02020603050405020304" pitchFamily="18" charset="0"/>
              </a:rPr>
              <a:t> iff  </a:t>
            </a:r>
            <a:r>
              <a:rPr lang="en-GB" altLang="en-US" sz="2300" i="1">
                <a:latin typeface="Times New Roman" panose="02020603050405020304" pitchFamily="18" charset="0"/>
              </a:rPr>
              <a:t>15 &gt;31 </a:t>
            </a:r>
            <a:r>
              <a:rPr lang="en-GB" altLang="en-US" sz="2300" b="1">
                <a:latin typeface="Times New Roman" panose="02020603050405020304" pitchFamily="18" charset="0"/>
              </a:rPr>
              <a:t>)</a:t>
            </a:r>
            <a:r>
              <a:rPr lang="en-GB" altLang="en-US" sz="2300" b="1" i="1">
                <a:latin typeface="Times New Roman" panose="02020603050405020304" pitchFamily="18" charset="0"/>
              </a:rPr>
              <a:t> </a:t>
            </a:r>
            <a:r>
              <a:rPr lang="en-GB" altLang="en-US" sz="2300" i="1">
                <a:latin typeface="Times New Roman" panose="02020603050405020304" pitchFamily="18" charset="0"/>
              </a:rPr>
              <a:t>is</a:t>
            </a:r>
            <a:r>
              <a:rPr lang="en-GB" altLang="en-US" sz="2300" b="1" i="1">
                <a:latin typeface="Times New Roman" panose="02020603050405020304" pitchFamily="18" charset="0"/>
              </a:rPr>
              <a:t> false</a:t>
            </a:r>
          </a:p>
          <a:p>
            <a:pPr marL="381000" indent="-381000" eaLnBrk="1" hangingPunct="1">
              <a:spcBef>
                <a:spcPct val="30000"/>
              </a:spcBef>
              <a:buClr>
                <a:srgbClr val="333300"/>
              </a:buClr>
              <a:buFontTx/>
              <a:buChar char="9"/>
            </a:pPr>
            <a:r>
              <a:rPr lang="en-GB" altLang="en-US" sz="2300" b="1" i="1">
                <a:latin typeface="Times New Roman" panose="02020603050405020304" pitchFamily="18" charset="0"/>
              </a:rPr>
              <a:t>(</a:t>
            </a:r>
            <a:r>
              <a:rPr lang="en-GB" altLang="en-US" sz="2300" i="1">
                <a:latin typeface="Times New Roman" panose="02020603050405020304" pitchFamily="18" charset="0"/>
              </a:rPr>
              <a:t>15 is a prime number </a:t>
            </a:r>
            <a:r>
              <a:rPr lang="en-GB" altLang="en-US" sz="2300" b="1" i="1">
                <a:latin typeface="Times New Roman" panose="02020603050405020304" pitchFamily="18" charset="0"/>
              </a:rPr>
              <a:t>iff </a:t>
            </a:r>
            <a:r>
              <a:rPr lang="en-GB" altLang="en-US" sz="2300" i="1">
                <a:latin typeface="Times New Roman" panose="02020603050405020304" pitchFamily="18" charset="0"/>
              </a:rPr>
              <a:t> 2 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 </a:t>
            </a:r>
            <a:r>
              <a:rPr lang="en-GB" altLang="en-US" sz="2300" i="1">
                <a:latin typeface="Times New Roman" panose="02020603050405020304" pitchFamily="18" charset="0"/>
              </a:rPr>
              <a:t>4 = 8</a:t>
            </a:r>
            <a:r>
              <a:rPr lang="en-GB" altLang="en-US" sz="2300" b="1">
                <a:latin typeface="Times New Roman" panose="02020603050405020304" pitchFamily="18" charset="0"/>
              </a:rPr>
              <a:t>)</a:t>
            </a:r>
            <a:r>
              <a:rPr lang="en-GB" altLang="en-US" sz="2300" b="1" i="1">
                <a:latin typeface="Times New Roman" panose="02020603050405020304" pitchFamily="18" charset="0"/>
              </a:rPr>
              <a:t> </a:t>
            </a:r>
            <a:r>
              <a:rPr lang="en-GB" altLang="en-US" sz="2300" i="1">
                <a:latin typeface="Times New Roman" panose="02020603050405020304" pitchFamily="18" charset="0"/>
              </a:rPr>
              <a:t>is</a:t>
            </a:r>
            <a:r>
              <a:rPr lang="en-GB" altLang="en-US" sz="2300" b="1" i="1">
                <a:latin typeface="Times New Roman" panose="02020603050405020304" pitchFamily="18" charset="0"/>
              </a:rPr>
              <a:t> true</a:t>
            </a:r>
          </a:p>
          <a:p>
            <a:endParaRPr lang="en-US" sz="2300"/>
          </a:p>
        </p:txBody>
      </p:sp>
    </p:spTree>
    <p:extLst>
      <p:ext uri="{BB962C8B-B14F-4D97-AF65-F5344CB8AC3E}">
        <p14:creationId xmlns:p14="http://schemas.microsoft.com/office/powerpoint/2010/main" val="143662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153393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14579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42C6D-2D63-F82A-8BA6-987C77FF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85216"/>
            <a:ext cx="10168128" cy="1258214"/>
          </a:xfrm>
        </p:spPr>
        <p:txBody>
          <a:bodyPr>
            <a:normAutofit/>
          </a:bodyPr>
          <a:lstStyle/>
          <a:p>
            <a:r>
              <a:rPr lang="en-US" sz="4100"/>
              <a:t>Implication meaning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809548"/>
            <a:ext cx="128016" cy="7510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D102-8DCB-5B53-2618-FF2242889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647405"/>
            <a:ext cx="10168128" cy="3941355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The implication (p -&gt; q) might be the most confusing operator in logic</a:t>
            </a:r>
          </a:p>
          <a:p>
            <a:r>
              <a:rPr lang="en-US" sz="2400" dirty="0"/>
              <a:t>Here we explain it in some words </a:t>
            </a:r>
          </a:p>
          <a:p>
            <a:pPr lvl="1"/>
            <a:r>
              <a:rPr lang="en-US" dirty="0"/>
              <a:t>(T -&gt; T) is true: because the first proposition is True, and the consequence is True as well</a:t>
            </a:r>
          </a:p>
          <a:p>
            <a:pPr lvl="1"/>
            <a:r>
              <a:rPr lang="en-US" dirty="0"/>
              <a:t>(T -&gt; F) is false: because we are saying the condition is true (if part</a:t>
            </a:r>
            <a:r>
              <a:rPr lang="ar-JO" dirty="0"/>
              <a:t>(</a:t>
            </a:r>
            <a:r>
              <a:rPr lang="en-US" dirty="0"/>
              <a:t>, then q must be true for the whole statement to be true.</a:t>
            </a:r>
          </a:p>
          <a:p>
            <a:pPr lvl="1"/>
            <a:r>
              <a:rPr lang="en-US" dirty="0"/>
              <a:t>When the p is false (F -&gt; T, F -&gt; F), then regardless the value of q, the implication will give true. This because we are not connecting (we are not claiming a relationship) the first premise (p) with the second premise (q)</a:t>
            </a:r>
          </a:p>
          <a:p>
            <a:r>
              <a:rPr lang="en-US" sz="2400" dirty="0"/>
              <a:t>For example:</a:t>
            </a:r>
          </a:p>
          <a:p>
            <a:pPr lvl="1"/>
            <a:r>
              <a:rPr lang="en-US" dirty="0"/>
              <a:t>P: it is rainy</a:t>
            </a:r>
          </a:p>
          <a:p>
            <a:pPr lvl="1"/>
            <a:r>
              <a:rPr lang="en-US" dirty="0"/>
              <a:t>Q: hold an </a:t>
            </a:r>
            <a:r>
              <a:rPr lang="en-US" b="0" i="0" dirty="0">
                <a:effectLst/>
                <a:latin typeface="Söhne"/>
              </a:rPr>
              <a:t>umbrella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P is false then carrying umbrella (or not) will not affect the truth value of the whole statement, which is true.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035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153393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14579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9C0AA-CB74-D944-D5E8-C727653CD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85216"/>
            <a:ext cx="10168128" cy="1258214"/>
          </a:xfrm>
        </p:spPr>
        <p:txBody>
          <a:bodyPr>
            <a:normAutofit/>
          </a:bodyPr>
          <a:lstStyle/>
          <a:p>
            <a:r>
              <a:rPr lang="en-GB" altLang="en-US" sz="4100" b="0" i="1">
                <a:latin typeface="Times New Roman" panose="02020603050405020304" pitchFamily="18" charset="0"/>
              </a:rPr>
              <a:t>Logical expressions</a:t>
            </a:r>
            <a:endParaRPr lang="en-US" sz="41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809548"/>
            <a:ext cx="128016" cy="7510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4B633-5DCA-3635-19A9-061B76CCB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647405"/>
            <a:ext cx="10168128" cy="3941355"/>
          </a:xfrm>
        </p:spPr>
        <p:txBody>
          <a:bodyPr>
            <a:normAutofit/>
          </a:bodyPr>
          <a:lstStyle/>
          <a:p>
            <a:pPr eaLnBrk="1" hangingPunct="1">
              <a:spcBef>
                <a:spcPct val="30000"/>
              </a:spcBef>
              <a:buClr>
                <a:srgbClr val="008000"/>
              </a:buClr>
            </a:pPr>
            <a:r>
              <a:rPr lang="en-GB" altLang="en-US" sz="2300" i="1">
                <a:latin typeface="Times New Roman" panose="02020603050405020304" pitchFamily="18" charset="0"/>
              </a:rPr>
              <a:t>Propositions may contain more than one connectives. </a:t>
            </a:r>
          </a:p>
          <a:p>
            <a:pPr marL="571500" indent="-571500" eaLnBrk="1" hangingPunct="1">
              <a:spcBef>
                <a:spcPct val="30000"/>
              </a:spcBef>
              <a:buClr>
                <a:srgbClr val="008000"/>
              </a:buClr>
              <a:buFont typeface="Monotype Sorts" pitchFamily="2" charset="2"/>
              <a:buNone/>
            </a:pPr>
            <a:r>
              <a:rPr lang="en-GB" altLang="en-US" sz="2300" b="1" i="1">
                <a:latin typeface="Times New Roman" panose="02020603050405020304" pitchFamily="18" charset="0"/>
              </a:rPr>
              <a:t>	e.g. </a:t>
            </a:r>
            <a:r>
              <a:rPr lang="en-GB" altLang="en-US" sz="2300" i="1">
                <a:latin typeface="Times New Roman" panose="02020603050405020304" pitchFamily="18" charset="0"/>
              </a:rPr>
              <a:t>It is cold  </a:t>
            </a:r>
            <a:r>
              <a:rPr lang="en-GB" altLang="en-US" sz="2300" b="1">
                <a:latin typeface="Times New Roman" panose="02020603050405020304" pitchFamily="18" charset="0"/>
              </a:rPr>
              <a:t>or</a:t>
            </a:r>
            <a:r>
              <a:rPr lang="en-GB" altLang="en-US" sz="2300" i="1">
                <a:latin typeface="Times New Roman" panose="02020603050405020304" pitchFamily="18" charset="0"/>
              </a:rPr>
              <a:t> it is not snowing, </a:t>
            </a:r>
            <a:r>
              <a:rPr lang="en-GB" altLang="en-US" sz="2300" b="1">
                <a:latin typeface="Times New Roman" panose="02020603050405020304" pitchFamily="18" charset="0"/>
              </a:rPr>
              <a:t>and</a:t>
            </a:r>
            <a:r>
              <a:rPr lang="en-GB" altLang="en-US" sz="2300" i="1">
                <a:latin typeface="Times New Roman" panose="02020603050405020304" pitchFamily="18" charset="0"/>
              </a:rPr>
              <a:t> it is snowing.</a:t>
            </a:r>
          </a:p>
          <a:p>
            <a:pPr marL="571500" indent="-571500" eaLnBrk="1" hangingPunct="1">
              <a:spcBef>
                <a:spcPct val="30000"/>
              </a:spcBef>
              <a:buClr>
                <a:srgbClr val="008000"/>
              </a:buClr>
              <a:buFont typeface="Monotype Sorts" pitchFamily="2" charset="2"/>
              <a:buNone/>
            </a:pPr>
            <a:r>
              <a:rPr lang="en-GB" altLang="en-US" sz="2300" i="1">
                <a:latin typeface="Times New Roman" panose="02020603050405020304" pitchFamily="18" charset="0"/>
              </a:rPr>
              <a:t>	The truth value of such propositions is determined by the truth table of their corresponding </a:t>
            </a:r>
            <a:r>
              <a:rPr lang="en-GB" altLang="en-US" sz="2300" b="1" i="1">
                <a:latin typeface="Times New Roman" panose="02020603050405020304" pitchFamily="18" charset="0"/>
              </a:rPr>
              <a:t>“logical expression</a:t>
            </a:r>
            <a:r>
              <a:rPr lang="en-GB" altLang="en-US" sz="2300" i="1">
                <a:latin typeface="Times New Roman" panose="02020603050405020304" pitchFamily="18" charset="0"/>
              </a:rPr>
              <a:t>”. </a:t>
            </a:r>
          </a:p>
          <a:p>
            <a:pPr eaLnBrk="1" hangingPunct="1">
              <a:spcBef>
                <a:spcPct val="30000"/>
              </a:spcBef>
              <a:buClr>
                <a:srgbClr val="008000"/>
              </a:buClr>
            </a:pPr>
            <a:r>
              <a:rPr lang="en-GB" altLang="en-US" sz="2300" i="1">
                <a:latin typeface="Times New Roman" panose="02020603050405020304" pitchFamily="18" charset="0"/>
              </a:rPr>
              <a:t>A </a:t>
            </a:r>
            <a:r>
              <a:rPr lang="en-GB" altLang="en-US" sz="2300" b="1" i="1">
                <a:latin typeface="Times New Roman" panose="02020603050405020304" pitchFamily="18" charset="0"/>
              </a:rPr>
              <a:t>logical expression</a:t>
            </a:r>
            <a:r>
              <a:rPr lang="en-GB" altLang="en-US" sz="2300" i="1">
                <a:latin typeface="Times New Roman" panose="02020603050405020304" pitchFamily="18" charset="0"/>
              </a:rPr>
              <a:t> is a meaningful string of variable proposition/predicate names and logical connectives.</a:t>
            </a:r>
            <a:r>
              <a:rPr lang="en-GB" altLang="en-US" sz="2300" b="1" i="1">
                <a:latin typeface="Times New Roman" panose="02020603050405020304" pitchFamily="18" charset="0"/>
              </a:rPr>
              <a:t>  </a:t>
            </a:r>
          </a:p>
          <a:p>
            <a:pPr marL="571500" indent="-571500" eaLnBrk="1" hangingPunct="1">
              <a:spcBef>
                <a:spcPct val="30000"/>
              </a:spcBef>
              <a:buClr>
                <a:srgbClr val="008000"/>
              </a:buClr>
              <a:buFont typeface="Monotype Sorts" pitchFamily="2" charset="2"/>
              <a:buNone/>
            </a:pPr>
            <a:r>
              <a:rPr lang="en-GB" altLang="en-US" sz="2300" b="1" i="1">
                <a:latin typeface="Times New Roman" panose="02020603050405020304" pitchFamily="18" charset="0"/>
              </a:rPr>
              <a:t>	 e.g. </a:t>
            </a:r>
            <a:r>
              <a:rPr lang="en-GB" altLang="en-US" sz="2300">
                <a:latin typeface="Times New Roman" panose="02020603050405020304" pitchFamily="18" charset="0"/>
              </a:rPr>
              <a:t>(</a:t>
            </a:r>
            <a:r>
              <a:rPr lang="en-GB" altLang="en-US" sz="2300" b="1">
                <a:latin typeface="Times New Roman" panose="02020603050405020304" pitchFamily="18" charset="0"/>
              </a:rPr>
              <a:t>p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 </a:t>
            </a:r>
            <a:r>
              <a:rPr lang="en-GB" altLang="en-US" sz="2300">
                <a:latin typeface="Times New Roman" panose="02020603050405020304" pitchFamily="18" charset="0"/>
              </a:rPr>
              <a:t> </a:t>
            </a:r>
            <a:r>
              <a:rPr lang="en-GB" altLang="en-US" sz="2300" b="1">
                <a:latin typeface="Times New Roman" panose="02020603050405020304" pitchFamily="18" charset="0"/>
              </a:rPr>
              <a:t>q</a:t>
            </a:r>
            <a:r>
              <a:rPr lang="en-GB" altLang="en-US" sz="2300">
                <a:latin typeface="Times New Roman" panose="02020603050405020304" pitchFamily="18" charset="0"/>
              </a:rPr>
              <a:t>)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en-GB" altLang="en-US" sz="2300">
                <a:latin typeface="Times New Roman" panose="02020603050405020304" pitchFamily="18" charset="0"/>
              </a:rPr>
              <a:t>  corresponds to</a:t>
            </a:r>
            <a:r>
              <a:rPr lang="en-GB" altLang="en-US" sz="2300" i="1">
                <a:latin typeface="Times New Roman" panose="02020603050405020304" pitchFamily="18" charset="0"/>
              </a:rPr>
              <a:t> the above example </a:t>
            </a:r>
          </a:p>
          <a:p>
            <a:pPr marL="571500" indent="-571500" eaLnBrk="1" hangingPunct="1">
              <a:spcBef>
                <a:spcPct val="30000"/>
              </a:spcBef>
              <a:buClr>
                <a:srgbClr val="008000"/>
              </a:buClr>
              <a:buFont typeface="Monotype Sorts" pitchFamily="2" charset="2"/>
              <a:buNone/>
            </a:pPr>
            <a:r>
              <a:rPr lang="en-GB" altLang="en-US" sz="2300" b="1" i="1">
                <a:latin typeface="Times New Roman" panose="02020603050405020304" pitchFamily="18" charset="0"/>
              </a:rPr>
              <a:t>		 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300" b="1" i="1">
                <a:latin typeface="Times New Roman" panose="02020603050405020304" pitchFamily="18" charset="0"/>
              </a:rPr>
              <a:t> </a:t>
            </a:r>
            <a:r>
              <a:rPr lang="en-GB" altLang="en-US" sz="2300">
                <a:latin typeface="Times New Roman" panose="02020603050405020304" pitchFamily="18" charset="0"/>
              </a:rPr>
              <a:t>(</a:t>
            </a:r>
            <a:r>
              <a:rPr lang="en-GB" altLang="en-US" sz="2300" b="1">
                <a:latin typeface="Times New Roman" panose="02020603050405020304" pitchFamily="18" charset="0"/>
              </a:rPr>
              <a:t>p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GB" altLang="en-US" sz="2300" b="1">
                <a:latin typeface="Times New Roman" panose="02020603050405020304" pitchFamily="18" charset="0"/>
              </a:rPr>
              <a:t>q</a:t>
            </a:r>
            <a:r>
              <a:rPr lang="en-GB" altLang="en-US" sz="2300">
                <a:latin typeface="Times New Roman" panose="02020603050405020304" pitchFamily="18" charset="0"/>
              </a:rPr>
              <a:t>)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  r,  </a:t>
            </a:r>
            <a:r>
              <a:rPr lang="en-GB" altLang="en-US" sz="2300">
                <a:latin typeface="Times New Roman" panose="02020603050405020304" pitchFamily="18" charset="0"/>
              </a:rPr>
              <a:t>(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 </a:t>
            </a:r>
            <a:r>
              <a:rPr lang="en-GB" altLang="en-US" sz="2300" b="1">
                <a:latin typeface="Times New Roman" panose="02020603050405020304" pitchFamily="18" charset="0"/>
              </a:rPr>
              <a:t>p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GB" altLang="en-US" sz="2300" b="1">
                <a:latin typeface="Times New Roman" panose="02020603050405020304" pitchFamily="18" charset="0"/>
              </a:rPr>
              <a:t>q</a:t>
            </a:r>
            <a:r>
              <a:rPr lang="en-GB" altLang="en-US" sz="2300">
                <a:latin typeface="Times New Roman" panose="02020603050405020304" pitchFamily="18" charset="0"/>
              </a:rPr>
              <a:t>) 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altLang="en-US" sz="2300">
                <a:latin typeface="Times New Roman" panose="02020603050405020304" pitchFamily="18" charset="0"/>
              </a:rPr>
              <a:t> 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r,  </a:t>
            </a:r>
            <a:r>
              <a:rPr lang="en-GB" altLang="en-US" sz="2300" b="1" i="1">
                <a:latin typeface="Times New Roman" panose="02020603050405020304" pitchFamily="18" charset="0"/>
              </a:rPr>
              <a:t> </a:t>
            </a:r>
            <a:r>
              <a:rPr lang="en-GB" altLang="en-US" sz="2300">
                <a:latin typeface="Times New Roman" panose="02020603050405020304" pitchFamily="18" charset="0"/>
              </a:rPr>
              <a:t>(</a:t>
            </a:r>
            <a:r>
              <a:rPr lang="en-GB" altLang="en-US" sz="2300" b="1">
                <a:latin typeface="Times New Roman" panose="02020603050405020304" pitchFamily="18" charset="0"/>
              </a:rPr>
              <a:t>p</a:t>
            </a:r>
            <a:r>
              <a:rPr lang="en-GB" altLang="en-US" sz="2300">
                <a:latin typeface="Times New Roman" panose="02020603050405020304" pitchFamily="18" charset="0"/>
              </a:rPr>
              <a:t> 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altLang="en-US" sz="2300" b="1">
                <a:latin typeface="Times New Roman" panose="02020603050405020304" pitchFamily="18" charset="0"/>
              </a:rPr>
              <a:t>q</a:t>
            </a:r>
            <a:r>
              <a:rPr lang="en-GB" altLang="en-US" sz="2300">
                <a:latin typeface="Times New Roman" panose="02020603050405020304" pitchFamily="18" charset="0"/>
              </a:rPr>
              <a:t>) 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  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. </a:t>
            </a:r>
            <a:endParaRPr lang="en-GB" altLang="en-US" sz="2300" b="1" i="1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30000"/>
              </a:spcBef>
              <a:buClr>
                <a:srgbClr val="008000"/>
              </a:buClr>
            </a:pPr>
            <a:r>
              <a:rPr lang="en-GB" altLang="en-US" sz="2300" i="1">
                <a:latin typeface="Times New Roman" panose="02020603050405020304" pitchFamily="18" charset="0"/>
              </a:rPr>
              <a:t>The truth table of logical expression is determined in the same way as algebraic expressions are calculated</a:t>
            </a:r>
            <a:r>
              <a:rPr lang="en-GB" altLang="en-US" sz="2300">
                <a:latin typeface="Times New Roman" panose="02020603050405020304" pitchFamily="18" charset="0"/>
              </a:rPr>
              <a:t>. </a:t>
            </a:r>
          </a:p>
          <a:p>
            <a:endParaRPr lang="en-US" sz="2300"/>
          </a:p>
        </p:txBody>
      </p:sp>
    </p:spTree>
    <p:extLst>
      <p:ext uri="{BB962C8B-B14F-4D97-AF65-F5344CB8AC3E}">
        <p14:creationId xmlns:p14="http://schemas.microsoft.com/office/powerpoint/2010/main" val="291391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>
            <a:extLst>
              <a:ext uri="{FF2B5EF4-FFF2-40B4-BE49-F238E27FC236}">
                <a16:creationId xmlns:a16="http://schemas.microsoft.com/office/drawing/2014/main" id="{FB4809BE-478F-DA2E-E818-B9760BED37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69440" y="325120"/>
            <a:ext cx="8290560" cy="56896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840" i="1">
                <a:solidFill>
                  <a:srgbClr val="333300"/>
                </a:solidFill>
              </a:rPr>
              <a:t>Example 1</a:t>
            </a:r>
            <a:r>
              <a:rPr lang="en-US" altLang="en-US"/>
              <a:t>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A8D42476-ABD0-C7E7-3CCB-25F4561261E2}"/>
              </a:ext>
            </a:extLst>
          </p:cNvPr>
          <p:cNvGrpSpPr>
            <a:grpSpLocks/>
          </p:cNvGrpSpPr>
          <p:nvPr/>
        </p:nvGrpSpPr>
        <p:grpSpPr bwMode="auto">
          <a:xfrm>
            <a:off x="2113280" y="4795520"/>
            <a:ext cx="833120" cy="2018453"/>
            <a:chOff x="766" y="2736"/>
            <a:chExt cx="346" cy="623"/>
          </a:xfrm>
        </p:grpSpPr>
        <p:sp>
          <p:nvSpPr>
            <p:cNvPr id="21108" name="Rectangle 4">
              <a:extLst>
                <a:ext uri="{FF2B5EF4-FFF2-40B4-BE49-F238E27FC236}">
                  <a16:creationId xmlns:a16="http://schemas.microsoft.com/office/drawing/2014/main" id="{615AB02C-E478-DEBB-9170-A76B2AADF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" y="2778"/>
              <a:ext cx="63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109" name="Rectangle 5">
              <a:extLst>
                <a:ext uri="{FF2B5EF4-FFF2-40B4-BE49-F238E27FC236}">
                  <a16:creationId xmlns:a16="http://schemas.microsoft.com/office/drawing/2014/main" id="{F1345AF0-5671-B9A8-5FAB-FDC3EB947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" y="2778"/>
              <a:ext cx="63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39974" name="Rectangle 6">
              <a:extLst>
                <a:ext uri="{FF2B5EF4-FFF2-40B4-BE49-F238E27FC236}">
                  <a16:creationId xmlns:a16="http://schemas.microsoft.com/office/drawing/2014/main" id="{393B9263-D94D-E4AA-835C-797DCBF81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2736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75" name="Line 7">
              <a:extLst>
                <a:ext uri="{FF2B5EF4-FFF2-40B4-BE49-F238E27FC236}">
                  <a16:creationId xmlns:a16="http://schemas.microsoft.com/office/drawing/2014/main" id="{61C43BAC-2677-D11C-A227-501224CA03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273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76" name="Line 8">
              <a:extLst>
                <a:ext uri="{FF2B5EF4-FFF2-40B4-BE49-F238E27FC236}">
                  <a16:creationId xmlns:a16="http://schemas.microsoft.com/office/drawing/2014/main" id="{09A96271-38B2-4DB4-8738-CEE6D39323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2736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77" name="Rectangle 9">
              <a:extLst>
                <a:ext uri="{FF2B5EF4-FFF2-40B4-BE49-F238E27FC236}">
                  <a16:creationId xmlns:a16="http://schemas.microsoft.com/office/drawing/2014/main" id="{7F7D3F9F-1FA2-0796-2FA3-22C1641BA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2736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78" name="Line 10">
              <a:extLst>
                <a:ext uri="{FF2B5EF4-FFF2-40B4-BE49-F238E27FC236}">
                  <a16:creationId xmlns:a16="http://schemas.microsoft.com/office/drawing/2014/main" id="{5B96C4AA-6B50-59A4-9CBE-4388E9A0B5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273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79" name="Line 11">
              <a:extLst>
                <a:ext uri="{FF2B5EF4-FFF2-40B4-BE49-F238E27FC236}">
                  <a16:creationId xmlns:a16="http://schemas.microsoft.com/office/drawing/2014/main" id="{99135C9E-9678-3699-6C62-F2C90BC39C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2736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80" name="Rectangle 12">
              <a:extLst>
                <a:ext uri="{FF2B5EF4-FFF2-40B4-BE49-F238E27FC236}">
                  <a16:creationId xmlns:a16="http://schemas.microsoft.com/office/drawing/2014/main" id="{98D9C37B-B2B8-8B2E-18CD-2FEC13753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2736"/>
              <a:ext cx="141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81" name="Line 13">
              <a:extLst>
                <a:ext uri="{FF2B5EF4-FFF2-40B4-BE49-F238E27FC236}">
                  <a16:creationId xmlns:a16="http://schemas.microsoft.com/office/drawing/2014/main" id="{01536C0E-C0BD-9832-B04B-17793B235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3" y="2736"/>
              <a:ext cx="14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82" name="Rectangle 14">
              <a:extLst>
                <a:ext uri="{FF2B5EF4-FFF2-40B4-BE49-F238E27FC236}">
                  <a16:creationId xmlns:a16="http://schemas.microsoft.com/office/drawing/2014/main" id="{EF879618-1FD9-095C-13EE-3E92875C6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2736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83" name="Line 15">
              <a:extLst>
                <a:ext uri="{FF2B5EF4-FFF2-40B4-BE49-F238E27FC236}">
                  <a16:creationId xmlns:a16="http://schemas.microsoft.com/office/drawing/2014/main" id="{8D2AB26F-81A3-99C2-6243-4FA0A94C58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273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84" name="Line 16">
              <a:extLst>
                <a:ext uri="{FF2B5EF4-FFF2-40B4-BE49-F238E27FC236}">
                  <a16:creationId xmlns:a16="http://schemas.microsoft.com/office/drawing/2014/main" id="{4E7EF916-9272-EFC9-932F-26E7F00197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2736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85" name="Rectangle 17">
              <a:extLst>
                <a:ext uri="{FF2B5EF4-FFF2-40B4-BE49-F238E27FC236}">
                  <a16:creationId xmlns:a16="http://schemas.microsoft.com/office/drawing/2014/main" id="{A265DFAD-9458-F357-12AF-A19DFC60A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" y="2736"/>
              <a:ext cx="154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86" name="Line 18">
              <a:extLst>
                <a:ext uri="{FF2B5EF4-FFF2-40B4-BE49-F238E27FC236}">
                  <a16:creationId xmlns:a16="http://schemas.microsoft.com/office/drawing/2014/main" id="{DBAA251B-618A-A10C-ED9E-DE436D7259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2736"/>
              <a:ext cx="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87" name="Rectangle 19">
              <a:extLst>
                <a:ext uri="{FF2B5EF4-FFF2-40B4-BE49-F238E27FC236}">
                  <a16:creationId xmlns:a16="http://schemas.microsoft.com/office/drawing/2014/main" id="{E60866B1-66C5-1626-7E17-D219FF6ED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2736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88" name="Line 20">
              <a:extLst>
                <a:ext uri="{FF2B5EF4-FFF2-40B4-BE49-F238E27FC236}">
                  <a16:creationId xmlns:a16="http://schemas.microsoft.com/office/drawing/2014/main" id="{540CBDDF-F7ED-55A2-7C07-82DA484329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273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89" name="Line 21">
              <a:extLst>
                <a:ext uri="{FF2B5EF4-FFF2-40B4-BE49-F238E27FC236}">
                  <a16:creationId xmlns:a16="http://schemas.microsoft.com/office/drawing/2014/main" id="{00A4A7CA-4133-7854-6E3B-6AD7DBF35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2736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90" name="Rectangle 22">
              <a:extLst>
                <a:ext uri="{FF2B5EF4-FFF2-40B4-BE49-F238E27FC236}">
                  <a16:creationId xmlns:a16="http://schemas.microsoft.com/office/drawing/2014/main" id="{C1738F67-6EB1-5798-22DA-8784CC378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2736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91" name="Line 23">
              <a:extLst>
                <a:ext uri="{FF2B5EF4-FFF2-40B4-BE49-F238E27FC236}">
                  <a16:creationId xmlns:a16="http://schemas.microsoft.com/office/drawing/2014/main" id="{F9BAC4A4-16D2-7D58-8647-E536E4CED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273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92" name="Line 24">
              <a:extLst>
                <a:ext uri="{FF2B5EF4-FFF2-40B4-BE49-F238E27FC236}">
                  <a16:creationId xmlns:a16="http://schemas.microsoft.com/office/drawing/2014/main" id="{898E9ED0-6445-D4DF-2C86-18F96CCD4C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2736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93" name="Rectangle 25">
              <a:extLst>
                <a:ext uri="{FF2B5EF4-FFF2-40B4-BE49-F238E27FC236}">
                  <a16:creationId xmlns:a16="http://schemas.microsoft.com/office/drawing/2014/main" id="{618B5DB6-AF24-F330-95F2-7AD67D2A1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2753"/>
              <a:ext cx="17" cy="15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94" name="Line 26">
              <a:extLst>
                <a:ext uri="{FF2B5EF4-FFF2-40B4-BE49-F238E27FC236}">
                  <a16:creationId xmlns:a16="http://schemas.microsoft.com/office/drawing/2014/main" id="{9BF97FB6-42A5-B7AE-1ED7-E07D58EDFF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2753"/>
              <a:ext cx="1" cy="1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95" name="Rectangle 27">
              <a:extLst>
                <a:ext uri="{FF2B5EF4-FFF2-40B4-BE49-F238E27FC236}">
                  <a16:creationId xmlns:a16="http://schemas.microsoft.com/office/drawing/2014/main" id="{BF81BDA4-3E19-0B98-6F78-8DD5F7878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2753"/>
              <a:ext cx="17" cy="15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96" name="Line 28">
              <a:extLst>
                <a:ext uri="{FF2B5EF4-FFF2-40B4-BE49-F238E27FC236}">
                  <a16:creationId xmlns:a16="http://schemas.microsoft.com/office/drawing/2014/main" id="{301018F5-6642-7AD0-5A30-4AFC78746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2753"/>
              <a:ext cx="1" cy="1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97" name="Rectangle 29">
              <a:extLst>
                <a:ext uri="{FF2B5EF4-FFF2-40B4-BE49-F238E27FC236}">
                  <a16:creationId xmlns:a16="http://schemas.microsoft.com/office/drawing/2014/main" id="{B0FF47E8-430B-E47C-7148-F0C2AD4B8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2753"/>
              <a:ext cx="17" cy="15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998" name="Line 30">
              <a:extLst>
                <a:ext uri="{FF2B5EF4-FFF2-40B4-BE49-F238E27FC236}">
                  <a16:creationId xmlns:a16="http://schemas.microsoft.com/office/drawing/2014/main" id="{50AECCA7-D33A-0829-837F-003BC79EDA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2753"/>
              <a:ext cx="1" cy="1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135" name="Rectangle 31">
              <a:extLst>
                <a:ext uri="{FF2B5EF4-FFF2-40B4-BE49-F238E27FC236}">
                  <a16:creationId xmlns:a16="http://schemas.microsoft.com/office/drawing/2014/main" id="{0A73CDF8-3FF8-4224-2B75-A07F804E4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" y="2922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136" name="Rectangle 32">
              <a:extLst>
                <a:ext uri="{FF2B5EF4-FFF2-40B4-BE49-F238E27FC236}">
                  <a16:creationId xmlns:a16="http://schemas.microsoft.com/office/drawing/2014/main" id="{159DE7B7-21EF-4314-3A1E-7D8B3EED7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2922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001" name="Rectangle 33">
              <a:extLst>
                <a:ext uri="{FF2B5EF4-FFF2-40B4-BE49-F238E27FC236}">
                  <a16:creationId xmlns:a16="http://schemas.microsoft.com/office/drawing/2014/main" id="{7F3903A3-27F7-35C4-4985-98BDDFAA0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2907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02" name="Line 34">
              <a:extLst>
                <a:ext uri="{FF2B5EF4-FFF2-40B4-BE49-F238E27FC236}">
                  <a16:creationId xmlns:a16="http://schemas.microsoft.com/office/drawing/2014/main" id="{16FA084A-74AB-331B-AD60-C09D8D4DB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29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03" name="Line 35">
              <a:extLst>
                <a:ext uri="{FF2B5EF4-FFF2-40B4-BE49-F238E27FC236}">
                  <a16:creationId xmlns:a16="http://schemas.microsoft.com/office/drawing/2014/main" id="{74656CFC-74F0-70FA-237C-5F53607775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2907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04" name="Rectangle 36">
              <a:extLst>
                <a:ext uri="{FF2B5EF4-FFF2-40B4-BE49-F238E27FC236}">
                  <a16:creationId xmlns:a16="http://schemas.microsoft.com/office/drawing/2014/main" id="{3428ED23-4CE2-50A7-8E36-0ACD67C3B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2907"/>
              <a:ext cx="141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05" name="Line 37">
              <a:extLst>
                <a:ext uri="{FF2B5EF4-FFF2-40B4-BE49-F238E27FC236}">
                  <a16:creationId xmlns:a16="http://schemas.microsoft.com/office/drawing/2014/main" id="{83A659F0-7EDD-5F8D-BB6A-DB259C4C7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3" y="2907"/>
              <a:ext cx="14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06" name="Rectangle 38">
              <a:extLst>
                <a:ext uri="{FF2B5EF4-FFF2-40B4-BE49-F238E27FC236}">
                  <a16:creationId xmlns:a16="http://schemas.microsoft.com/office/drawing/2014/main" id="{12DD26E8-D762-396B-F981-DF8F02CAF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2907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07" name="Line 39">
              <a:extLst>
                <a:ext uri="{FF2B5EF4-FFF2-40B4-BE49-F238E27FC236}">
                  <a16:creationId xmlns:a16="http://schemas.microsoft.com/office/drawing/2014/main" id="{1D971AB6-81EB-C091-283A-47B657631C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29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08" name="Line 40">
              <a:extLst>
                <a:ext uri="{FF2B5EF4-FFF2-40B4-BE49-F238E27FC236}">
                  <a16:creationId xmlns:a16="http://schemas.microsoft.com/office/drawing/2014/main" id="{699122D5-22FB-B287-FE67-8A5422E96A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2907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09" name="Rectangle 41">
              <a:extLst>
                <a:ext uri="{FF2B5EF4-FFF2-40B4-BE49-F238E27FC236}">
                  <a16:creationId xmlns:a16="http://schemas.microsoft.com/office/drawing/2014/main" id="{1256FFFD-926E-7CD9-D011-78CDCA6F1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" y="2907"/>
              <a:ext cx="154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10" name="Line 42">
              <a:extLst>
                <a:ext uri="{FF2B5EF4-FFF2-40B4-BE49-F238E27FC236}">
                  <a16:creationId xmlns:a16="http://schemas.microsoft.com/office/drawing/2014/main" id="{9611EAA9-6A5E-F83C-3242-687F9CD6AC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2907"/>
              <a:ext cx="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11" name="Rectangle 43">
              <a:extLst>
                <a:ext uri="{FF2B5EF4-FFF2-40B4-BE49-F238E27FC236}">
                  <a16:creationId xmlns:a16="http://schemas.microsoft.com/office/drawing/2014/main" id="{FB040B76-BD19-9911-D918-A310FC5F1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2907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12" name="Line 44">
              <a:extLst>
                <a:ext uri="{FF2B5EF4-FFF2-40B4-BE49-F238E27FC236}">
                  <a16:creationId xmlns:a16="http://schemas.microsoft.com/office/drawing/2014/main" id="{D3BE4F0D-8A66-3CBD-B3C5-5A322CC40E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29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13" name="Line 45">
              <a:extLst>
                <a:ext uri="{FF2B5EF4-FFF2-40B4-BE49-F238E27FC236}">
                  <a16:creationId xmlns:a16="http://schemas.microsoft.com/office/drawing/2014/main" id="{07C3E2BA-627E-B973-521D-86F6A87BFE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2907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14" name="Rectangle 46">
              <a:extLst>
                <a:ext uri="{FF2B5EF4-FFF2-40B4-BE49-F238E27FC236}">
                  <a16:creationId xmlns:a16="http://schemas.microsoft.com/office/drawing/2014/main" id="{D196217F-C1C6-1F76-0611-DC2216963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2924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15" name="Line 47">
              <a:extLst>
                <a:ext uri="{FF2B5EF4-FFF2-40B4-BE49-F238E27FC236}">
                  <a16:creationId xmlns:a16="http://schemas.microsoft.com/office/drawing/2014/main" id="{E5EE0CDB-B654-0058-89FE-FD8E2635BB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2924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16" name="Rectangle 48">
              <a:extLst>
                <a:ext uri="{FF2B5EF4-FFF2-40B4-BE49-F238E27FC236}">
                  <a16:creationId xmlns:a16="http://schemas.microsoft.com/office/drawing/2014/main" id="{155AA727-E86E-9ECF-309C-DB15A3F2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2924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17" name="Line 49">
              <a:extLst>
                <a:ext uri="{FF2B5EF4-FFF2-40B4-BE49-F238E27FC236}">
                  <a16:creationId xmlns:a16="http://schemas.microsoft.com/office/drawing/2014/main" id="{426BEF3D-4A83-51F2-CCC9-21723D7DDF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2924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18" name="Rectangle 50">
              <a:extLst>
                <a:ext uri="{FF2B5EF4-FFF2-40B4-BE49-F238E27FC236}">
                  <a16:creationId xmlns:a16="http://schemas.microsoft.com/office/drawing/2014/main" id="{DCD788CD-351D-4ADE-499A-870D4CEB5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2924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19" name="Line 51">
              <a:extLst>
                <a:ext uri="{FF2B5EF4-FFF2-40B4-BE49-F238E27FC236}">
                  <a16:creationId xmlns:a16="http://schemas.microsoft.com/office/drawing/2014/main" id="{14DFB39B-050D-D041-C171-EF20A70A2D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2924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156" name="Rectangle 52">
              <a:extLst>
                <a:ext uri="{FF2B5EF4-FFF2-40B4-BE49-F238E27FC236}">
                  <a16:creationId xmlns:a16="http://schemas.microsoft.com/office/drawing/2014/main" id="{3D59772E-3EF6-CBDE-6E65-D36F24A7E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" y="3030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157" name="Rectangle 53">
              <a:extLst>
                <a:ext uri="{FF2B5EF4-FFF2-40B4-BE49-F238E27FC236}">
                  <a16:creationId xmlns:a16="http://schemas.microsoft.com/office/drawing/2014/main" id="{435877C5-8AA9-B15B-3ED5-2BE0B1E4F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3030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022" name="Rectangle 54">
              <a:extLst>
                <a:ext uri="{FF2B5EF4-FFF2-40B4-BE49-F238E27FC236}">
                  <a16:creationId xmlns:a16="http://schemas.microsoft.com/office/drawing/2014/main" id="{3F2BA3A1-BFB9-0043-9334-BE090E6F8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3026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23" name="Line 55">
              <a:extLst>
                <a:ext uri="{FF2B5EF4-FFF2-40B4-BE49-F238E27FC236}">
                  <a16:creationId xmlns:a16="http://schemas.microsoft.com/office/drawing/2014/main" id="{0446209E-C1A7-5B82-3D19-81D5E89187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302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24" name="Rectangle 56">
              <a:extLst>
                <a:ext uri="{FF2B5EF4-FFF2-40B4-BE49-F238E27FC236}">
                  <a16:creationId xmlns:a16="http://schemas.microsoft.com/office/drawing/2014/main" id="{7B748DC3-3720-985C-9FFB-4D150A9BA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3026"/>
              <a:ext cx="141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25" name="Line 57">
              <a:extLst>
                <a:ext uri="{FF2B5EF4-FFF2-40B4-BE49-F238E27FC236}">
                  <a16:creationId xmlns:a16="http://schemas.microsoft.com/office/drawing/2014/main" id="{057F78DE-2016-5ECB-F0E3-8FF1DD541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3" y="3026"/>
              <a:ext cx="14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26" name="Rectangle 58">
              <a:extLst>
                <a:ext uri="{FF2B5EF4-FFF2-40B4-BE49-F238E27FC236}">
                  <a16:creationId xmlns:a16="http://schemas.microsoft.com/office/drawing/2014/main" id="{0FB2A64A-D10E-ECAF-669E-F3FDC85FC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3026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27" name="Line 59">
              <a:extLst>
                <a:ext uri="{FF2B5EF4-FFF2-40B4-BE49-F238E27FC236}">
                  <a16:creationId xmlns:a16="http://schemas.microsoft.com/office/drawing/2014/main" id="{8BC59178-9050-A4DA-5EBF-EE8486D119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302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28" name="Rectangle 60">
              <a:extLst>
                <a:ext uri="{FF2B5EF4-FFF2-40B4-BE49-F238E27FC236}">
                  <a16:creationId xmlns:a16="http://schemas.microsoft.com/office/drawing/2014/main" id="{F3FE9A0D-98D2-8259-7CA7-AD2588B2E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" y="3026"/>
              <a:ext cx="154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29" name="Line 61">
              <a:extLst>
                <a:ext uri="{FF2B5EF4-FFF2-40B4-BE49-F238E27FC236}">
                  <a16:creationId xmlns:a16="http://schemas.microsoft.com/office/drawing/2014/main" id="{5B92D22B-D5F5-83EA-CBDB-64321AE2A6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3026"/>
              <a:ext cx="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30" name="Rectangle 62">
              <a:extLst>
                <a:ext uri="{FF2B5EF4-FFF2-40B4-BE49-F238E27FC236}">
                  <a16:creationId xmlns:a16="http://schemas.microsoft.com/office/drawing/2014/main" id="{F056C57E-9D66-F214-32BD-89A8487CA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3026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31" name="Line 63">
              <a:extLst>
                <a:ext uri="{FF2B5EF4-FFF2-40B4-BE49-F238E27FC236}">
                  <a16:creationId xmlns:a16="http://schemas.microsoft.com/office/drawing/2014/main" id="{39270E76-2A4B-9FC2-3D57-5BB6D50261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02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32" name="Rectangle 64">
              <a:extLst>
                <a:ext uri="{FF2B5EF4-FFF2-40B4-BE49-F238E27FC236}">
                  <a16:creationId xmlns:a16="http://schemas.microsoft.com/office/drawing/2014/main" id="{2B6318E9-4297-F2EE-E77F-17DBBEA45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3030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33" name="Line 65">
              <a:extLst>
                <a:ext uri="{FF2B5EF4-FFF2-40B4-BE49-F238E27FC236}">
                  <a16:creationId xmlns:a16="http://schemas.microsoft.com/office/drawing/2014/main" id="{BA1FD0CB-5862-A984-5070-15625CE320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303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34" name="Rectangle 66">
              <a:extLst>
                <a:ext uri="{FF2B5EF4-FFF2-40B4-BE49-F238E27FC236}">
                  <a16:creationId xmlns:a16="http://schemas.microsoft.com/office/drawing/2014/main" id="{75A97217-8C56-48ED-5DBE-6480C0E45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3030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35" name="Line 67">
              <a:extLst>
                <a:ext uri="{FF2B5EF4-FFF2-40B4-BE49-F238E27FC236}">
                  <a16:creationId xmlns:a16="http://schemas.microsoft.com/office/drawing/2014/main" id="{D0A67A52-DD5E-E5F6-AE1F-DD35425F4D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303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36" name="Rectangle 68">
              <a:extLst>
                <a:ext uri="{FF2B5EF4-FFF2-40B4-BE49-F238E27FC236}">
                  <a16:creationId xmlns:a16="http://schemas.microsoft.com/office/drawing/2014/main" id="{9A9910A6-D269-797C-42CF-33A692769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3030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37" name="Line 69">
              <a:extLst>
                <a:ext uri="{FF2B5EF4-FFF2-40B4-BE49-F238E27FC236}">
                  <a16:creationId xmlns:a16="http://schemas.microsoft.com/office/drawing/2014/main" id="{6E7C4D0E-CC2A-4F35-4D9C-BDC55D42C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03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174" name="Rectangle 70">
              <a:extLst>
                <a:ext uri="{FF2B5EF4-FFF2-40B4-BE49-F238E27FC236}">
                  <a16:creationId xmlns:a16="http://schemas.microsoft.com/office/drawing/2014/main" id="{6DAD5DE6-B1FA-590A-C91D-2C92CC5EE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" y="3134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175" name="Rectangle 71">
              <a:extLst>
                <a:ext uri="{FF2B5EF4-FFF2-40B4-BE49-F238E27FC236}">
                  <a16:creationId xmlns:a16="http://schemas.microsoft.com/office/drawing/2014/main" id="{8CBB3E52-EC15-9D25-0586-2692183AF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3134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040" name="Rectangle 72">
              <a:extLst>
                <a:ext uri="{FF2B5EF4-FFF2-40B4-BE49-F238E27FC236}">
                  <a16:creationId xmlns:a16="http://schemas.microsoft.com/office/drawing/2014/main" id="{5F7105BD-C1FB-CEA5-2EDB-7D601470F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313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41" name="Line 73">
              <a:extLst>
                <a:ext uri="{FF2B5EF4-FFF2-40B4-BE49-F238E27FC236}">
                  <a16:creationId xmlns:a16="http://schemas.microsoft.com/office/drawing/2014/main" id="{2D8C0C86-0D94-D07A-A043-22CFC23153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313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42" name="Rectangle 74">
              <a:extLst>
                <a:ext uri="{FF2B5EF4-FFF2-40B4-BE49-F238E27FC236}">
                  <a16:creationId xmlns:a16="http://schemas.microsoft.com/office/drawing/2014/main" id="{72FF4171-6490-C122-BF64-58203E3F3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3132"/>
              <a:ext cx="141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43" name="Line 75">
              <a:extLst>
                <a:ext uri="{FF2B5EF4-FFF2-40B4-BE49-F238E27FC236}">
                  <a16:creationId xmlns:a16="http://schemas.microsoft.com/office/drawing/2014/main" id="{F053EC3D-D312-89C2-D95A-87F78AB910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3" y="3132"/>
              <a:ext cx="14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44" name="Rectangle 76">
              <a:extLst>
                <a:ext uri="{FF2B5EF4-FFF2-40B4-BE49-F238E27FC236}">
                  <a16:creationId xmlns:a16="http://schemas.microsoft.com/office/drawing/2014/main" id="{379494A6-0258-4B5B-7E93-3F863614F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313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45" name="Line 77">
              <a:extLst>
                <a:ext uri="{FF2B5EF4-FFF2-40B4-BE49-F238E27FC236}">
                  <a16:creationId xmlns:a16="http://schemas.microsoft.com/office/drawing/2014/main" id="{FE10F490-9FD6-B5CD-C64D-024FE2FBAA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313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46" name="Rectangle 78">
              <a:extLst>
                <a:ext uri="{FF2B5EF4-FFF2-40B4-BE49-F238E27FC236}">
                  <a16:creationId xmlns:a16="http://schemas.microsoft.com/office/drawing/2014/main" id="{31649EF6-4B7B-8EBF-ABCF-777FF8B1C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" y="3132"/>
              <a:ext cx="154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47" name="Line 79">
              <a:extLst>
                <a:ext uri="{FF2B5EF4-FFF2-40B4-BE49-F238E27FC236}">
                  <a16:creationId xmlns:a16="http://schemas.microsoft.com/office/drawing/2014/main" id="{0A70EACF-B87F-4D63-459B-1632F72612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3132"/>
              <a:ext cx="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48" name="Rectangle 80">
              <a:extLst>
                <a:ext uri="{FF2B5EF4-FFF2-40B4-BE49-F238E27FC236}">
                  <a16:creationId xmlns:a16="http://schemas.microsoft.com/office/drawing/2014/main" id="{7E5CE94E-1E1C-5184-7435-CDF878141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313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49" name="Line 81">
              <a:extLst>
                <a:ext uri="{FF2B5EF4-FFF2-40B4-BE49-F238E27FC236}">
                  <a16:creationId xmlns:a16="http://schemas.microsoft.com/office/drawing/2014/main" id="{A4942607-AF19-3FB3-B8AB-BCE292C6B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13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50" name="Rectangle 82">
              <a:extLst>
                <a:ext uri="{FF2B5EF4-FFF2-40B4-BE49-F238E27FC236}">
                  <a16:creationId xmlns:a16="http://schemas.microsoft.com/office/drawing/2014/main" id="{245D10BD-2510-94BB-F951-71A83E96E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3136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51" name="Line 83">
              <a:extLst>
                <a:ext uri="{FF2B5EF4-FFF2-40B4-BE49-F238E27FC236}">
                  <a16:creationId xmlns:a16="http://schemas.microsoft.com/office/drawing/2014/main" id="{64BCCF7D-45FE-DD8A-57F0-489C606DDD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3136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52" name="Rectangle 84">
              <a:extLst>
                <a:ext uri="{FF2B5EF4-FFF2-40B4-BE49-F238E27FC236}">
                  <a16:creationId xmlns:a16="http://schemas.microsoft.com/office/drawing/2014/main" id="{7546D3B1-EFCB-030D-0BFA-B35D1D302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3136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53" name="Line 85">
              <a:extLst>
                <a:ext uri="{FF2B5EF4-FFF2-40B4-BE49-F238E27FC236}">
                  <a16:creationId xmlns:a16="http://schemas.microsoft.com/office/drawing/2014/main" id="{328EE7BF-4DB2-A2B2-DA31-A43FA3C64B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3136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54" name="Rectangle 86">
              <a:extLst>
                <a:ext uri="{FF2B5EF4-FFF2-40B4-BE49-F238E27FC236}">
                  <a16:creationId xmlns:a16="http://schemas.microsoft.com/office/drawing/2014/main" id="{36C5042F-9E38-31B8-A1D8-233B232E2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3136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55" name="Line 87">
              <a:extLst>
                <a:ext uri="{FF2B5EF4-FFF2-40B4-BE49-F238E27FC236}">
                  <a16:creationId xmlns:a16="http://schemas.microsoft.com/office/drawing/2014/main" id="{85B51F16-5EA5-D4C1-64EC-74C27B4AA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136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192" name="Rectangle 88">
              <a:extLst>
                <a:ext uri="{FF2B5EF4-FFF2-40B4-BE49-F238E27FC236}">
                  <a16:creationId xmlns:a16="http://schemas.microsoft.com/office/drawing/2014/main" id="{BCCFEE8D-22F8-EBB0-6827-953CCB11A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" y="3240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193" name="Rectangle 89">
              <a:extLst>
                <a:ext uri="{FF2B5EF4-FFF2-40B4-BE49-F238E27FC236}">
                  <a16:creationId xmlns:a16="http://schemas.microsoft.com/office/drawing/2014/main" id="{F2760F81-0466-D1B9-B8E6-FDE9ECCED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3240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058" name="Rectangle 90">
              <a:extLst>
                <a:ext uri="{FF2B5EF4-FFF2-40B4-BE49-F238E27FC236}">
                  <a16:creationId xmlns:a16="http://schemas.microsoft.com/office/drawing/2014/main" id="{39E299D1-35AB-CF04-5213-219897A23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3236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59" name="Line 91">
              <a:extLst>
                <a:ext uri="{FF2B5EF4-FFF2-40B4-BE49-F238E27FC236}">
                  <a16:creationId xmlns:a16="http://schemas.microsoft.com/office/drawing/2014/main" id="{2EBDF9D2-2731-27EA-B1E9-ABC0A95156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323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60" name="Rectangle 92">
              <a:extLst>
                <a:ext uri="{FF2B5EF4-FFF2-40B4-BE49-F238E27FC236}">
                  <a16:creationId xmlns:a16="http://schemas.microsoft.com/office/drawing/2014/main" id="{72DAB63C-C509-8757-F1D7-F14C8C9AF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3236"/>
              <a:ext cx="141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61" name="Line 93">
              <a:extLst>
                <a:ext uri="{FF2B5EF4-FFF2-40B4-BE49-F238E27FC236}">
                  <a16:creationId xmlns:a16="http://schemas.microsoft.com/office/drawing/2014/main" id="{2337F6C4-E4F9-C91D-81FC-BC920AD9FD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3" y="3236"/>
              <a:ext cx="14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62" name="Rectangle 94">
              <a:extLst>
                <a:ext uri="{FF2B5EF4-FFF2-40B4-BE49-F238E27FC236}">
                  <a16:creationId xmlns:a16="http://schemas.microsoft.com/office/drawing/2014/main" id="{C6D59D31-4D31-62C6-1627-31A2C47E5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3236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63" name="Line 95">
              <a:extLst>
                <a:ext uri="{FF2B5EF4-FFF2-40B4-BE49-F238E27FC236}">
                  <a16:creationId xmlns:a16="http://schemas.microsoft.com/office/drawing/2014/main" id="{9186D1E1-DC79-88AA-C002-771AEEFD31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323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64" name="Rectangle 96">
              <a:extLst>
                <a:ext uri="{FF2B5EF4-FFF2-40B4-BE49-F238E27FC236}">
                  <a16:creationId xmlns:a16="http://schemas.microsoft.com/office/drawing/2014/main" id="{02A4B142-7155-88F8-91C8-B0142D487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" y="3236"/>
              <a:ext cx="154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65" name="Line 97">
              <a:extLst>
                <a:ext uri="{FF2B5EF4-FFF2-40B4-BE49-F238E27FC236}">
                  <a16:creationId xmlns:a16="http://schemas.microsoft.com/office/drawing/2014/main" id="{CEE98DAC-2FDC-06D1-AF15-425EAB5E33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3236"/>
              <a:ext cx="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66" name="Rectangle 98">
              <a:extLst>
                <a:ext uri="{FF2B5EF4-FFF2-40B4-BE49-F238E27FC236}">
                  <a16:creationId xmlns:a16="http://schemas.microsoft.com/office/drawing/2014/main" id="{0EBD0D2D-83E4-13EE-FCEC-583238D24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3236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67" name="Line 99">
              <a:extLst>
                <a:ext uri="{FF2B5EF4-FFF2-40B4-BE49-F238E27FC236}">
                  <a16:creationId xmlns:a16="http://schemas.microsoft.com/office/drawing/2014/main" id="{B228770B-96E6-7654-E523-13BC3A0659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23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68" name="Rectangle 100">
              <a:extLst>
                <a:ext uri="{FF2B5EF4-FFF2-40B4-BE49-F238E27FC236}">
                  <a16:creationId xmlns:a16="http://schemas.microsoft.com/office/drawing/2014/main" id="{19E5BB48-F267-EF22-827B-D15F3B8D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3240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69" name="Line 101">
              <a:extLst>
                <a:ext uri="{FF2B5EF4-FFF2-40B4-BE49-F238E27FC236}">
                  <a16:creationId xmlns:a16="http://schemas.microsoft.com/office/drawing/2014/main" id="{F5837937-6D3F-3095-8BBB-AEBC83A21F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3240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70" name="Rectangle 102">
              <a:extLst>
                <a:ext uri="{FF2B5EF4-FFF2-40B4-BE49-F238E27FC236}">
                  <a16:creationId xmlns:a16="http://schemas.microsoft.com/office/drawing/2014/main" id="{D3ED5819-A613-EF7B-D3E0-EFCC1D290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3341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71" name="Line 103">
              <a:extLst>
                <a:ext uri="{FF2B5EF4-FFF2-40B4-BE49-F238E27FC236}">
                  <a16:creationId xmlns:a16="http://schemas.microsoft.com/office/drawing/2014/main" id="{452D485B-C229-AA9D-CBA8-19CADB9E58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334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72" name="Line 104">
              <a:extLst>
                <a:ext uri="{FF2B5EF4-FFF2-40B4-BE49-F238E27FC236}">
                  <a16:creationId xmlns:a16="http://schemas.microsoft.com/office/drawing/2014/main" id="{3AE1ADEE-13A7-E026-4136-D8746A3EEE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3341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73" name="Rectangle 105">
              <a:extLst>
                <a:ext uri="{FF2B5EF4-FFF2-40B4-BE49-F238E27FC236}">
                  <a16:creationId xmlns:a16="http://schemas.microsoft.com/office/drawing/2014/main" id="{8BA54FA1-3B1E-2B39-5DAD-10254B36F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3341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74" name="Line 106">
              <a:extLst>
                <a:ext uri="{FF2B5EF4-FFF2-40B4-BE49-F238E27FC236}">
                  <a16:creationId xmlns:a16="http://schemas.microsoft.com/office/drawing/2014/main" id="{7AA9DF87-88D0-7F97-0FF3-490F55EAA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334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75" name="Line 107">
              <a:extLst>
                <a:ext uri="{FF2B5EF4-FFF2-40B4-BE49-F238E27FC236}">
                  <a16:creationId xmlns:a16="http://schemas.microsoft.com/office/drawing/2014/main" id="{E471DAD2-F70F-147E-CA3B-ECBCBEE0B6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3341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76" name="Rectangle 108">
              <a:extLst>
                <a:ext uri="{FF2B5EF4-FFF2-40B4-BE49-F238E27FC236}">
                  <a16:creationId xmlns:a16="http://schemas.microsoft.com/office/drawing/2014/main" id="{329A0C5F-EBB8-06E7-308A-399087682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3341"/>
              <a:ext cx="141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77" name="Line 109">
              <a:extLst>
                <a:ext uri="{FF2B5EF4-FFF2-40B4-BE49-F238E27FC236}">
                  <a16:creationId xmlns:a16="http://schemas.microsoft.com/office/drawing/2014/main" id="{D77C9810-98B2-A4CB-B190-28A52EE23A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3" y="3341"/>
              <a:ext cx="14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78" name="Rectangle 110">
              <a:extLst>
                <a:ext uri="{FF2B5EF4-FFF2-40B4-BE49-F238E27FC236}">
                  <a16:creationId xmlns:a16="http://schemas.microsoft.com/office/drawing/2014/main" id="{9FBDF96B-572C-965E-DEB2-3C8E47880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3240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79" name="Line 111">
              <a:extLst>
                <a:ext uri="{FF2B5EF4-FFF2-40B4-BE49-F238E27FC236}">
                  <a16:creationId xmlns:a16="http://schemas.microsoft.com/office/drawing/2014/main" id="{8AE14D45-118C-92F6-8FCC-A046877840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3240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80" name="Rectangle 112">
              <a:extLst>
                <a:ext uri="{FF2B5EF4-FFF2-40B4-BE49-F238E27FC236}">
                  <a16:creationId xmlns:a16="http://schemas.microsoft.com/office/drawing/2014/main" id="{7E0CBF30-FEE8-7C32-E20E-B668FD5B5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3341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81" name="Line 113">
              <a:extLst>
                <a:ext uri="{FF2B5EF4-FFF2-40B4-BE49-F238E27FC236}">
                  <a16:creationId xmlns:a16="http://schemas.microsoft.com/office/drawing/2014/main" id="{84991F38-E182-BDEB-BD16-3B7B93324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334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82" name="Line 114">
              <a:extLst>
                <a:ext uri="{FF2B5EF4-FFF2-40B4-BE49-F238E27FC236}">
                  <a16:creationId xmlns:a16="http://schemas.microsoft.com/office/drawing/2014/main" id="{443106AD-41EC-369D-94EE-DF5A98BB2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3341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83" name="Rectangle 115">
              <a:extLst>
                <a:ext uri="{FF2B5EF4-FFF2-40B4-BE49-F238E27FC236}">
                  <a16:creationId xmlns:a16="http://schemas.microsoft.com/office/drawing/2014/main" id="{CBAB5A45-6FA9-31E3-C5DF-6026A277D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" y="3341"/>
              <a:ext cx="154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84" name="Line 116">
              <a:extLst>
                <a:ext uri="{FF2B5EF4-FFF2-40B4-BE49-F238E27FC236}">
                  <a16:creationId xmlns:a16="http://schemas.microsoft.com/office/drawing/2014/main" id="{99F158EC-977D-503D-2645-FAFFFEA63B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3341"/>
              <a:ext cx="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85" name="Rectangle 117">
              <a:extLst>
                <a:ext uri="{FF2B5EF4-FFF2-40B4-BE49-F238E27FC236}">
                  <a16:creationId xmlns:a16="http://schemas.microsoft.com/office/drawing/2014/main" id="{042EC738-6630-E07C-BFA9-A6D793703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3240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86" name="Line 118">
              <a:extLst>
                <a:ext uri="{FF2B5EF4-FFF2-40B4-BE49-F238E27FC236}">
                  <a16:creationId xmlns:a16="http://schemas.microsoft.com/office/drawing/2014/main" id="{3FD66F50-DE42-2918-AAFA-B94286F892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240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87" name="Rectangle 119">
              <a:extLst>
                <a:ext uri="{FF2B5EF4-FFF2-40B4-BE49-F238E27FC236}">
                  <a16:creationId xmlns:a16="http://schemas.microsoft.com/office/drawing/2014/main" id="{33F7AFD7-0807-CD1B-0465-C683E9753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3341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88" name="Line 120">
              <a:extLst>
                <a:ext uri="{FF2B5EF4-FFF2-40B4-BE49-F238E27FC236}">
                  <a16:creationId xmlns:a16="http://schemas.microsoft.com/office/drawing/2014/main" id="{6773F137-7BA0-234A-A248-EDD1D5D55C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34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89" name="Line 121">
              <a:extLst>
                <a:ext uri="{FF2B5EF4-FFF2-40B4-BE49-F238E27FC236}">
                  <a16:creationId xmlns:a16="http://schemas.microsoft.com/office/drawing/2014/main" id="{71DEA602-C13E-4D0A-CE27-ADC4171B73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341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90" name="Rectangle 122">
              <a:extLst>
                <a:ext uri="{FF2B5EF4-FFF2-40B4-BE49-F238E27FC236}">
                  <a16:creationId xmlns:a16="http://schemas.microsoft.com/office/drawing/2014/main" id="{9A79326C-05B6-C7C1-D2D8-304978DF8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3341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91" name="Line 123">
              <a:extLst>
                <a:ext uri="{FF2B5EF4-FFF2-40B4-BE49-F238E27FC236}">
                  <a16:creationId xmlns:a16="http://schemas.microsoft.com/office/drawing/2014/main" id="{FB3095A1-06A8-8EDA-88F8-887566E1D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34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92" name="Line 124">
              <a:extLst>
                <a:ext uri="{FF2B5EF4-FFF2-40B4-BE49-F238E27FC236}">
                  <a16:creationId xmlns:a16="http://schemas.microsoft.com/office/drawing/2014/main" id="{364E86BB-4D12-96A0-B5CF-AAD0777263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341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125">
            <a:extLst>
              <a:ext uri="{FF2B5EF4-FFF2-40B4-BE49-F238E27FC236}">
                <a16:creationId xmlns:a16="http://schemas.microsoft.com/office/drawing/2014/main" id="{8EFA67BD-4671-DB08-2BB4-8B60CEA8C57A}"/>
              </a:ext>
            </a:extLst>
          </p:cNvPr>
          <p:cNvGrpSpPr>
            <a:grpSpLocks/>
          </p:cNvGrpSpPr>
          <p:nvPr/>
        </p:nvGrpSpPr>
        <p:grpSpPr bwMode="auto">
          <a:xfrm>
            <a:off x="2926080" y="4795520"/>
            <a:ext cx="679027" cy="2018453"/>
            <a:chOff x="1100" y="1802"/>
            <a:chExt cx="282" cy="623"/>
          </a:xfrm>
        </p:grpSpPr>
        <p:sp>
          <p:nvSpPr>
            <p:cNvPr id="21057" name="Rectangle 126">
              <a:extLst>
                <a:ext uri="{FF2B5EF4-FFF2-40B4-BE49-F238E27FC236}">
                  <a16:creationId xmlns:a16="http://schemas.microsoft.com/office/drawing/2014/main" id="{8763F6FC-DABF-F675-9ACF-EE77B3B96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1848"/>
              <a:ext cx="63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058" name="Rectangle 127">
              <a:extLst>
                <a:ext uri="{FF2B5EF4-FFF2-40B4-BE49-F238E27FC236}">
                  <a16:creationId xmlns:a16="http://schemas.microsoft.com/office/drawing/2014/main" id="{3A3C6417-E10E-B2B6-B596-E6FC0EC30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" y="1840"/>
              <a:ext cx="69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Ú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059" name="Rectangle 128">
              <a:extLst>
                <a:ext uri="{FF2B5EF4-FFF2-40B4-BE49-F238E27FC236}">
                  <a16:creationId xmlns:a16="http://schemas.microsoft.com/office/drawing/2014/main" id="{670DB012-EC5E-020A-0317-CBDB70966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0" y="1850"/>
              <a:ext cx="29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060" name="Rectangle 129">
              <a:extLst>
                <a:ext uri="{FF2B5EF4-FFF2-40B4-BE49-F238E27FC236}">
                  <a16:creationId xmlns:a16="http://schemas.microsoft.com/office/drawing/2014/main" id="{D9EDAF09-1617-83B7-EE4D-4256D2EEB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" y="1848"/>
              <a:ext cx="63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098" name="Rectangle 130">
              <a:extLst>
                <a:ext uri="{FF2B5EF4-FFF2-40B4-BE49-F238E27FC236}">
                  <a16:creationId xmlns:a16="http://schemas.microsoft.com/office/drawing/2014/main" id="{E2778312-3096-FB6E-07BD-430976EC9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802"/>
              <a:ext cx="265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099" name="Line 131">
              <a:extLst>
                <a:ext uri="{FF2B5EF4-FFF2-40B4-BE49-F238E27FC236}">
                  <a16:creationId xmlns:a16="http://schemas.microsoft.com/office/drawing/2014/main" id="{63686E12-1B37-9B3C-1033-636BFC5EC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802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00" name="Rectangle 132">
              <a:extLst>
                <a:ext uri="{FF2B5EF4-FFF2-40B4-BE49-F238E27FC236}">
                  <a16:creationId xmlns:a16="http://schemas.microsoft.com/office/drawing/2014/main" id="{0D6109D7-1DC6-341A-9A6B-FF2433412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802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01" name="Line 133">
              <a:extLst>
                <a:ext uri="{FF2B5EF4-FFF2-40B4-BE49-F238E27FC236}">
                  <a16:creationId xmlns:a16="http://schemas.microsoft.com/office/drawing/2014/main" id="{7D0B9E17-4570-2675-C296-ECFDF10369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02" name="Line 134">
              <a:extLst>
                <a:ext uri="{FF2B5EF4-FFF2-40B4-BE49-F238E27FC236}">
                  <a16:creationId xmlns:a16="http://schemas.microsoft.com/office/drawing/2014/main" id="{D6BF2EB8-6022-DC12-5E76-E00D3AACA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802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03" name="Rectangle 135">
              <a:extLst>
                <a:ext uri="{FF2B5EF4-FFF2-40B4-BE49-F238E27FC236}">
                  <a16:creationId xmlns:a16="http://schemas.microsoft.com/office/drawing/2014/main" id="{834C20C9-2F1F-6A53-6C52-3B43F55A3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802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04" name="Line 136">
              <a:extLst>
                <a:ext uri="{FF2B5EF4-FFF2-40B4-BE49-F238E27FC236}">
                  <a16:creationId xmlns:a16="http://schemas.microsoft.com/office/drawing/2014/main" id="{58D0371A-6947-4B30-82F5-5840491EB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05" name="Line 137">
              <a:extLst>
                <a:ext uri="{FF2B5EF4-FFF2-40B4-BE49-F238E27FC236}">
                  <a16:creationId xmlns:a16="http://schemas.microsoft.com/office/drawing/2014/main" id="{370F6847-8032-E570-8EB9-E1CA0EB8F6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802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06" name="Rectangle 138">
              <a:extLst>
                <a:ext uri="{FF2B5EF4-FFF2-40B4-BE49-F238E27FC236}">
                  <a16:creationId xmlns:a16="http://schemas.microsoft.com/office/drawing/2014/main" id="{B5DF75DA-1766-9B91-B749-7F3629054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819"/>
              <a:ext cx="17" cy="15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07" name="Line 139">
              <a:extLst>
                <a:ext uri="{FF2B5EF4-FFF2-40B4-BE49-F238E27FC236}">
                  <a16:creationId xmlns:a16="http://schemas.microsoft.com/office/drawing/2014/main" id="{216AFC16-843B-1080-A46E-858FE59805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819"/>
              <a:ext cx="1" cy="1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071" name="Rectangle 140">
              <a:extLst>
                <a:ext uri="{FF2B5EF4-FFF2-40B4-BE49-F238E27FC236}">
                  <a16:creationId xmlns:a16="http://schemas.microsoft.com/office/drawing/2014/main" id="{365F240E-33D9-BBA1-D7E9-98AD6B88E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1988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109" name="Rectangle 141">
              <a:extLst>
                <a:ext uri="{FF2B5EF4-FFF2-40B4-BE49-F238E27FC236}">
                  <a16:creationId xmlns:a16="http://schemas.microsoft.com/office/drawing/2014/main" id="{13493F02-DD83-1529-9222-4995C7FCD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973"/>
              <a:ext cx="265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10" name="Line 142">
              <a:extLst>
                <a:ext uri="{FF2B5EF4-FFF2-40B4-BE49-F238E27FC236}">
                  <a16:creationId xmlns:a16="http://schemas.microsoft.com/office/drawing/2014/main" id="{098B6830-8859-0CD6-784D-962FF3351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973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11" name="Rectangle 143">
              <a:extLst>
                <a:ext uri="{FF2B5EF4-FFF2-40B4-BE49-F238E27FC236}">
                  <a16:creationId xmlns:a16="http://schemas.microsoft.com/office/drawing/2014/main" id="{D04D8523-DDFE-21F4-D9EA-6EDE4EE5E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973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12" name="Line 144">
              <a:extLst>
                <a:ext uri="{FF2B5EF4-FFF2-40B4-BE49-F238E27FC236}">
                  <a16:creationId xmlns:a16="http://schemas.microsoft.com/office/drawing/2014/main" id="{248DEE36-FB7A-9922-2770-5F52FBBF78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97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13" name="Line 145">
              <a:extLst>
                <a:ext uri="{FF2B5EF4-FFF2-40B4-BE49-F238E27FC236}">
                  <a16:creationId xmlns:a16="http://schemas.microsoft.com/office/drawing/2014/main" id="{6D35D3A5-64A2-2E54-EB2F-A34BB046BE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97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14" name="Rectangle 146">
              <a:extLst>
                <a:ext uri="{FF2B5EF4-FFF2-40B4-BE49-F238E27FC236}">
                  <a16:creationId xmlns:a16="http://schemas.microsoft.com/office/drawing/2014/main" id="{2B5CE572-674C-9772-D432-038322CE4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990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15" name="Line 147">
              <a:extLst>
                <a:ext uri="{FF2B5EF4-FFF2-40B4-BE49-F238E27FC236}">
                  <a16:creationId xmlns:a16="http://schemas.microsoft.com/office/drawing/2014/main" id="{C0BF426F-E6BA-9787-DD65-8F8979628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99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079" name="Rectangle 148">
              <a:extLst>
                <a:ext uri="{FF2B5EF4-FFF2-40B4-BE49-F238E27FC236}">
                  <a16:creationId xmlns:a16="http://schemas.microsoft.com/office/drawing/2014/main" id="{E3E2DC8A-7EB3-DD30-637F-DF8B24BFF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2096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117" name="Rectangle 149">
              <a:extLst>
                <a:ext uri="{FF2B5EF4-FFF2-40B4-BE49-F238E27FC236}">
                  <a16:creationId xmlns:a16="http://schemas.microsoft.com/office/drawing/2014/main" id="{9DBFC2B4-FC8B-3D93-4DC4-D26822BF5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092"/>
              <a:ext cx="265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18" name="Line 150">
              <a:extLst>
                <a:ext uri="{FF2B5EF4-FFF2-40B4-BE49-F238E27FC236}">
                  <a16:creationId xmlns:a16="http://schemas.microsoft.com/office/drawing/2014/main" id="{7CE3A59C-1D05-395B-F1D3-E45462DE0A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092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19" name="Rectangle 151">
              <a:extLst>
                <a:ext uri="{FF2B5EF4-FFF2-40B4-BE49-F238E27FC236}">
                  <a16:creationId xmlns:a16="http://schemas.microsoft.com/office/drawing/2014/main" id="{680735D9-B2B7-CF0D-FC8C-B2718D558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09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20" name="Line 152">
              <a:extLst>
                <a:ext uri="{FF2B5EF4-FFF2-40B4-BE49-F238E27FC236}">
                  <a16:creationId xmlns:a16="http://schemas.microsoft.com/office/drawing/2014/main" id="{99DCC08A-23BB-7E9C-8C2B-A71D06E334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09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21" name="Rectangle 153">
              <a:extLst>
                <a:ext uri="{FF2B5EF4-FFF2-40B4-BE49-F238E27FC236}">
                  <a16:creationId xmlns:a16="http://schemas.microsoft.com/office/drawing/2014/main" id="{C921723E-F3DC-679E-9915-52EE352AE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096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22" name="Line 154">
              <a:extLst>
                <a:ext uri="{FF2B5EF4-FFF2-40B4-BE49-F238E27FC236}">
                  <a16:creationId xmlns:a16="http://schemas.microsoft.com/office/drawing/2014/main" id="{621E1836-DFE3-5FFC-1AAA-478F17F664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096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086" name="Rectangle 155">
              <a:extLst>
                <a:ext uri="{FF2B5EF4-FFF2-40B4-BE49-F238E27FC236}">
                  <a16:creationId xmlns:a16="http://schemas.microsoft.com/office/drawing/2014/main" id="{A07AD9C4-BB53-5158-4A8B-3EB987556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2200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124" name="Rectangle 156">
              <a:extLst>
                <a:ext uri="{FF2B5EF4-FFF2-40B4-BE49-F238E27FC236}">
                  <a16:creationId xmlns:a16="http://schemas.microsoft.com/office/drawing/2014/main" id="{0380554C-559E-04A1-C552-2F83790BA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198"/>
              <a:ext cx="265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25" name="Line 157">
              <a:extLst>
                <a:ext uri="{FF2B5EF4-FFF2-40B4-BE49-F238E27FC236}">
                  <a16:creationId xmlns:a16="http://schemas.microsoft.com/office/drawing/2014/main" id="{CAB52354-86DD-3A5B-4BBA-27892A5901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198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26" name="Rectangle 158">
              <a:extLst>
                <a:ext uri="{FF2B5EF4-FFF2-40B4-BE49-F238E27FC236}">
                  <a16:creationId xmlns:a16="http://schemas.microsoft.com/office/drawing/2014/main" id="{629F0F4A-9322-CD3F-90C4-86EB37F49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198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27" name="Line 159">
              <a:extLst>
                <a:ext uri="{FF2B5EF4-FFF2-40B4-BE49-F238E27FC236}">
                  <a16:creationId xmlns:a16="http://schemas.microsoft.com/office/drawing/2014/main" id="{A364337B-3706-B637-A07B-6CDDDF0DEB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198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28" name="Rectangle 160">
              <a:extLst>
                <a:ext uri="{FF2B5EF4-FFF2-40B4-BE49-F238E27FC236}">
                  <a16:creationId xmlns:a16="http://schemas.microsoft.com/office/drawing/2014/main" id="{38BFA1F2-9971-D5DB-7E42-5A7092FCB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202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29" name="Line 161">
              <a:extLst>
                <a:ext uri="{FF2B5EF4-FFF2-40B4-BE49-F238E27FC236}">
                  <a16:creationId xmlns:a16="http://schemas.microsoft.com/office/drawing/2014/main" id="{8665D678-7FFE-E4D7-FF8F-409CB2F1B1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202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093" name="Rectangle 162">
              <a:extLst>
                <a:ext uri="{FF2B5EF4-FFF2-40B4-BE49-F238E27FC236}">
                  <a16:creationId xmlns:a16="http://schemas.microsoft.com/office/drawing/2014/main" id="{A3E422FA-6C34-7BD4-10E5-585126E0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2306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131" name="Rectangle 163">
              <a:extLst>
                <a:ext uri="{FF2B5EF4-FFF2-40B4-BE49-F238E27FC236}">
                  <a16:creationId xmlns:a16="http://schemas.microsoft.com/office/drawing/2014/main" id="{C58147C9-5CFC-1299-0F2D-A743E0E68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302"/>
              <a:ext cx="265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32" name="Line 164">
              <a:extLst>
                <a:ext uri="{FF2B5EF4-FFF2-40B4-BE49-F238E27FC236}">
                  <a16:creationId xmlns:a16="http://schemas.microsoft.com/office/drawing/2014/main" id="{E744BC36-72EF-398F-3E1D-C0CE8B3DF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302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33" name="Rectangle 165">
              <a:extLst>
                <a:ext uri="{FF2B5EF4-FFF2-40B4-BE49-F238E27FC236}">
                  <a16:creationId xmlns:a16="http://schemas.microsoft.com/office/drawing/2014/main" id="{7D8006F5-A6E7-60DE-D74E-1939D11F5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30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34" name="Line 166">
              <a:extLst>
                <a:ext uri="{FF2B5EF4-FFF2-40B4-BE49-F238E27FC236}">
                  <a16:creationId xmlns:a16="http://schemas.microsoft.com/office/drawing/2014/main" id="{9C82CA93-ED58-A1EC-DA81-0A6691D5CB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3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35" name="Rectangle 167">
              <a:extLst>
                <a:ext uri="{FF2B5EF4-FFF2-40B4-BE49-F238E27FC236}">
                  <a16:creationId xmlns:a16="http://schemas.microsoft.com/office/drawing/2014/main" id="{DDE039FB-FFD6-63D1-CD2C-4B0569F64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407"/>
              <a:ext cx="265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36" name="Line 168">
              <a:extLst>
                <a:ext uri="{FF2B5EF4-FFF2-40B4-BE49-F238E27FC236}">
                  <a16:creationId xmlns:a16="http://schemas.microsoft.com/office/drawing/2014/main" id="{C59CE3D5-425A-5760-1983-EEF136DBE8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407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37" name="Rectangle 169">
              <a:extLst>
                <a:ext uri="{FF2B5EF4-FFF2-40B4-BE49-F238E27FC236}">
                  <a16:creationId xmlns:a16="http://schemas.microsoft.com/office/drawing/2014/main" id="{B24800A7-0B9F-F4AC-3FE6-FD11A9A97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306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38" name="Line 170">
              <a:extLst>
                <a:ext uri="{FF2B5EF4-FFF2-40B4-BE49-F238E27FC236}">
                  <a16:creationId xmlns:a16="http://schemas.microsoft.com/office/drawing/2014/main" id="{67388576-D754-D67F-877D-F86A3DD92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306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39" name="Rectangle 171">
              <a:extLst>
                <a:ext uri="{FF2B5EF4-FFF2-40B4-BE49-F238E27FC236}">
                  <a16:creationId xmlns:a16="http://schemas.microsoft.com/office/drawing/2014/main" id="{AF1B202C-17DB-2FC0-8833-8017F53CB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4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40" name="Line 172">
              <a:extLst>
                <a:ext uri="{FF2B5EF4-FFF2-40B4-BE49-F238E27FC236}">
                  <a16:creationId xmlns:a16="http://schemas.microsoft.com/office/drawing/2014/main" id="{B4670D6E-6FB3-9DF6-CBBA-8CE95CA085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4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41" name="Line 173">
              <a:extLst>
                <a:ext uri="{FF2B5EF4-FFF2-40B4-BE49-F238E27FC236}">
                  <a16:creationId xmlns:a16="http://schemas.microsoft.com/office/drawing/2014/main" id="{CB912DDE-8694-AB33-493E-611F694BEC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4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42" name="Rectangle 174">
              <a:extLst>
                <a:ext uri="{FF2B5EF4-FFF2-40B4-BE49-F238E27FC236}">
                  <a16:creationId xmlns:a16="http://schemas.microsoft.com/office/drawing/2014/main" id="{78EC16F8-5906-6C77-0B34-A59388E77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4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43" name="Line 175">
              <a:extLst>
                <a:ext uri="{FF2B5EF4-FFF2-40B4-BE49-F238E27FC236}">
                  <a16:creationId xmlns:a16="http://schemas.microsoft.com/office/drawing/2014/main" id="{97F01FFF-D8E3-29DB-FE74-8B057C38A4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4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44" name="Line 176">
              <a:extLst>
                <a:ext uri="{FF2B5EF4-FFF2-40B4-BE49-F238E27FC236}">
                  <a16:creationId xmlns:a16="http://schemas.microsoft.com/office/drawing/2014/main" id="{B9ADBED9-4363-A3F0-71E0-417BB6A1FF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4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177">
            <a:extLst>
              <a:ext uri="{FF2B5EF4-FFF2-40B4-BE49-F238E27FC236}">
                <a16:creationId xmlns:a16="http://schemas.microsoft.com/office/drawing/2014/main" id="{A826DC02-C076-A455-09E7-17C4A872A948}"/>
              </a:ext>
            </a:extLst>
          </p:cNvPr>
          <p:cNvGrpSpPr>
            <a:grpSpLocks/>
          </p:cNvGrpSpPr>
          <p:nvPr/>
        </p:nvGrpSpPr>
        <p:grpSpPr bwMode="auto">
          <a:xfrm>
            <a:off x="3576320" y="4795520"/>
            <a:ext cx="1090507" cy="2018453"/>
            <a:chOff x="1100" y="1802"/>
            <a:chExt cx="453" cy="623"/>
          </a:xfrm>
        </p:grpSpPr>
        <p:sp>
          <p:nvSpPr>
            <p:cNvPr id="21003" name="Rectangle 178">
              <a:extLst>
                <a:ext uri="{FF2B5EF4-FFF2-40B4-BE49-F238E27FC236}">
                  <a16:creationId xmlns:a16="http://schemas.microsoft.com/office/drawing/2014/main" id="{322E559E-223B-04CF-BAF4-2714C1AA7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1839"/>
              <a:ext cx="81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Ø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004" name="Rectangle 179">
              <a:extLst>
                <a:ext uri="{FF2B5EF4-FFF2-40B4-BE49-F238E27FC236}">
                  <a16:creationId xmlns:a16="http://schemas.microsoft.com/office/drawing/2014/main" id="{AC4E54AA-269F-102A-1458-4F02C21A3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" y="1848"/>
              <a:ext cx="6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(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005" name="Rectangle 180">
              <a:extLst>
                <a:ext uri="{FF2B5EF4-FFF2-40B4-BE49-F238E27FC236}">
                  <a16:creationId xmlns:a16="http://schemas.microsoft.com/office/drawing/2014/main" id="{D88F5147-77F8-1ED5-C271-7685B02DA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" y="1846"/>
              <a:ext cx="63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006" name="Rectangle 181">
              <a:extLst>
                <a:ext uri="{FF2B5EF4-FFF2-40B4-BE49-F238E27FC236}">
                  <a16:creationId xmlns:a16="http://schemas.microsoft.com/office/drawing/2014/main" id="{33B877EB-76DE-8580-BA62-EEAD41802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" y="1839"/>
              <a:ext cx="69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Ú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007" name="Rectangle 182">
              <a:extLst>
                <a:ext uri="{FF2B5EF4-FFF2-40B4-BE49-F238E27FC236}">
                  <a16:creationId xmlns:a16="http://schemas.microsoft.com/office/drawing/2014/main" id="{AD65910C-DEF0-7FA5-D922-4BE04B708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848"/>
              <a:ext cx="29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008" name="Rectangle 183">
              <a:extLst>
                <a:ext uri="{FF2B5EF4-FFF2-40B4-BE49-F238E27FC236}">
                  <a16:creationId xmlns:a16="http://schemas.microsoft.com/office/drawing/2014/main" id="{814FBE5B-616F-1ACA-C009-724821F9B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" y="1846"/>
              <a:ext cx="63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009" name="Rectangle 184">
              <a:extLst>
                <a:ext uri="{FF2B5EF4-FFF2-40B4-BE49-F238E27FC236}">
                  <a16:creationId xmlns:a16="http://schemas.microsoft.com/office/drawing/2014/main" id="{194FEB32-FFAC-B63B-68B3-BEA4EC9BF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" y="1848"/>
              <a:ext cx="38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153" name="Rectangle 185">
              <a:extLst>
                <a:ext uri="{FF2B5EF4-FFF2-40B4-BE49-F238E27FC236}">
                  <a16:creationId xmlns:a16="http://schemas.microsoft.com/office/drawing/2014/main" id="{A8F52312-4280-69D8-A707-EFA81E07A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802"/>
              <a:ext cx="436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54" name="Line 186">
              <a:extLst>
                <a:ext uri="{FF2B5EF4-FFF2-40B4-BE49-F238E27FC236}">
                  <a16:creationId xmlns:a16="http://schemas.microsoft.com/office/drawing/2014/main" id="{0A7179EC-F4AB-0B48-DD72-6F733DCEB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802"/>
              <a:ext cx="43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55" name="Rectangle 187">
              <a:extLst>
                <a:ext uri="{FF2B5EF4-FFF2-40B4-BE49-F238E27FC236}">
                  <a16:creationId xmlns:a16="http://schemas.microsoft.com/office/drawing/2014/main" id="{02F1705A-A3C4-8F8A-4983-DC47207BF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02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56" name="Line 188">
              <a:extLst>
                <a:ext uri="{FF2B5EF4-FFF2-40B4-BE49-F238E27FC236}">
                  <a16:creationId xmlns:a16="http://schemas.microsoft.com/office/drawing/2014/main" id="{F557BB2A-5328-77B9-C4E8-63987DA155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57" name="Line 189">
              <a:extLst>
                <a:ext uri="{FF2B5EF4-FFF2-40B4-BE49-F238E27FC236}">
                  <a16:creationId xmlns:a16="http://schemas.microsoft.com/office/drawing/2014/main" id="{9723EF10-817A-8811-EBB5-2C1FC8661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802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58" name="Rectangle 190">
              <a:extLst>
                <a:ext uri="{FF2B5EF4-FFF2-40B4-BE49-F238E27FC236}">
                  <a16:creationId xmlns:a16="http://schemas.microsoft.com/office/drawing/2014/main" id="{E0622D55-1490-479E-1EBE-6553E91F1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02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59" name="Line 191">
              <a:extLst>
                <a:ext uri="{FF2B5EF4-FFF2-40B4-BE49-F238E27FC236}">
                  <a16:creationId xmlns:a16="http://schemas.microsoft.com/office/drawing/2014/main" id="{778ACD6A-615E-04A6-8FD1-73F3F86423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60" name="Line 192">
              <a:extLst>
                <a:ext uri="{FF2B5EF4-FFF2-40B4-BE49-F238E27FC236}">
                  <a16:creationId xmlns:a16="http://schemas.microsoft.com/office/drawing/2014/main" id="{03B8CC07-4FF6-7CE8-B15A-3C2D621C2C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802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61" name="Rectangle 193">
              <a:extLst>
                <a:ext uri="{FF2B5EF4-FFF2-40B4-BE49-F238E27FC236}">
                  <a16:creationId xmlns:a16="http://schemas.microsoft.com/office/drawing/2014/main" id="{A658337A-D61D-692C-C047-29F9E8E2B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19"/>
              <a:ext cx="17" cy="15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62" name="Line 194">
              <a:extLst>
                <a:ext uri="{FF2B5EF4-FFF2-40B4-BE49-F238E27FC236}">
                  <a16:creationId xmlns:a16="http://schemas.microsoft.com/office/drawing/2014/main" id="{FDF40035-A40C-25F9-D384-FD414D29F0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819"/>
              <a:ext cx="1" cy="1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020" name="Rectangle 195">
              <a:extLst>
                <a:ext uri="{FF2B5EF4-FFF2-40B4-BE49-F238E27FC236}">
                  <a16:creationId xmlns:a16="http://schemas.microsoft.com/office/drawing/2014/main" id="{65718CBE-A5A3-7516-9056-7B264E3CE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" y="1988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164" name="Rectangle 196">
              <a:extLst>
                <a:ext uri="{FF2B5EF4-FFF2-40B4-BE49-F238E27FC236}">
                  <a16:creationId xmlns:a16="http://schemas.microsoft.com/office/drawing/2014/main" id="{54E21CA5-01ED-2D98-D2A5-8EA4EA6A1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973"/>
              <a:ext cx="436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65" name="Line 197">
              <a:extLst>
                <a:ext uri="{FF2B5EF4-FFF2-40B4-BE49-F238E27FC236}">
                  <a16:creationId xmlns:a16="http://schemas.microsoft.com/office/drawing/2014/main" id="{581B8E43-12E1-2AA3-C8CD-9EB52EF1FD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973"/>
              <a:ext cx="43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66" name="Rectangle 198">
              <a:extLst>
                <a:ext uri="{FF2B5EF4-FFF2-40B4-BE49-F238E27FC236}">
                  <a16:creationId xmlns:a16="http://schemas.microsoft.com/office/drawing/2014/main" id="{8DD025E8-DE4C-425E-09CF-1D85FA0A0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973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67" name="Line 199">
              <a:extLst>
                <a:ext uri="{FF2B5EF4-FFF2-40B4-BE49-F238E27FC236}">
                  <a16:creationId xmlns:a16="http://schemas.microsoft.com/office/drawing/2014/main" id="{AD1250D2-881C-ED2D-5063-91FD5027D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97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68" name="Line 200">
              <a:extLst>
                <a:ext uri="{FF2B5EF4-FFF2-40B4-BE49-F238E27FC236}">
                  <a16:creationId xmlns:a16="http://schemas.microsoft.com/office/drawing/2014/main" id="{F33A5257-292E-E591-445D-598F5AD432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97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69" name="Rectangle 201">
              <a:extLst>
                <a:ext uri="{FF2B5EF4-FFF2-40B4-BE49-F238E27FC236}">
                  <a16:creationId xmlns:a16="http://schemas.microsoft.com/office/drawing/2014/main" id="{CDA6162B-0B8F-9A3C-567D-99B8B8816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990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70" name="Line 202">
              <a:extLst>
                <a:ext uri="{FF2B5EF4-FFF2-40B4-BE49-F238E27FC236}">
                  <a16:creationId xmlns:a16="http://schemas.microsoft.com/office/drawing/2014/main" id="{814E1E31-8450-76B8-0C91-B969EB0682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99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028" name="Rectangle 203">
              <a:extLst>
                <a:ext uri="{FF2B5EF4-FFF2-40B4-BE49-F238E27FC236}">
                  <a16:creationId xmlns:a16="http://schemas.microsoft.com/office/drawing/2014/main" id="{681347E7-D187-E32B-13A6-23B96839F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" y="2096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172" name="Rectangle 204">
              <a:extLst>
                <a:ext uri="{FF2B5EF4-FFF2-40B4-BE49-F238E27FC236}">
                  <a16:creationId xmlns:a16="http://schemas.microsoft.com/office/drawing/2014/main" id="{82E3E3FD-4769-E2FE-B384-EF268C56E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092"/>
              <a:ext cx="436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73" name="Line 205">
              <a:extLst>
                <a:ext uri="{FF2B5EF4-FFF2-40B4-BE49-F238E27FC236}">
                  <a16:creationId xmlns:a16="http://schemas.microsoft.com/office/drawing/2014/main" id="{CC493356-F14B-1030-D5FB-D5EA9F3B97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092"/>
              <a:ext cx="43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74" name="Rectangle 206">
              <a:extLst>
                <a:ext uri="{FF2B5EF4-FFF2-40B4-BE49-F238E27FC236}">
                  <a16:creationId xmlns:a16="http://schemas.microsoft.com/office/drawing/2014/main" id="{0E427F19-0B56-2BF7-6746-17F92D0E9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09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75" name="Line 207">
              <a:extLst>
                <a:ext uri="{FF2B5EF4-FFF2-40B4-BE49-F238E27FC236}">
                  <a16:creationId xmlns:a16="http://schemas.microsoft.com/office/drawing/2014/main" id="{0B0B3C64-9F56-001C-E88A-4B9DB6844D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09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76" name="Rectangle 208">
              <a:extLst>
                <a:ext uri="{FF2B5EF4-FFF2-40B4-BE49-F238E27FC236}">
                  <a16:creationId xmlns:a16="http://schemas.microsoft.com/office/drawing/2014/main" id="{D291ACFA-703C-BCCE-FD3F-3C696CA5E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096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77" name="Line 209">
              <a:extLst>
                <a:ext uri="{FF2B5EF4-FFF2-40B4-BE49-F238E27FC236}">
                  <a16:creationId xmlns:a16="http://schemas.microsoft.com/office/drawing/2014/main" id="{2A2EF501-D930-0935-CF94-8B8D22B927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096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035" name="Rectangle 210">
              <a:extLst>
                <a:ext uri="{FF2B5EF4-FFF2-40B4-BE49-F238E27FC236}">
                  <a16:creationId xmlns:a16="http://schemas.microsoft.com/office/drawing/2014/main" id="{1BA22CEC-A2E5-D260-25FC-463F69EF3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" y="2200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179" name="Rectangle 211">
              <a:extLst>
                <a:ext uri="{FF2B5EF4-FFF2-40B4-BE49-F238E27FC236}">
                  <a16:creationId xmlns:a16="http://schemas.microsoft.com/office/drawing/2014/main" id="{58C59B11-36C4-E5CC-FAE3-C47AD4A4C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198"/>
              <a:ext cx="436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80" name="Line 212">
              <a:extLst>
                <a:ext uri="{FF2B5EF4-FFF2-40B4-BE49-F238E27FC236}">
                  <a16:creationId xmlns:a16="http://schemas.microsoft.com/office/drawing/2014/main" id="{7E45EA92-40FD-C9D3-2332-718F5E54E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198"/>
              <a:ext cx="43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81" name="Rectangle 213">
              <a:extLst>
                <a:ext uri="{FF2B5EF4-FFF2-40B4-BE49-F238E27FC236}">
                  <a16:creationId xmlns:a16="http://schemas.microsoft.com/office/drawing/2014/main" id="{0A7AEEEA-42B3-75CD-2AB9-47A7B947D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198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82" name="Line 214">
              <a:extLst>
                <a:ext uri="{FF2B5EF4-FFF2-40B4-BE49-F238E27FC236}">
                  <a16:creationId xmlns:a16="http://schemas.microsoft.com/office/drawing/2014/main" id="{4A92B486-EA41-C56E-9F95-185747BBAD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198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83" name="Rectangle 215">
              <a:extLst>
                <a:ext uri="{FF2B5EF4-FFF2-40B4-BE49-F238E27FC236}">
                  <a16:creationId xmlns:a16="http://schemas.microsoft.com/office/drawing/2014/main" id="{B5702A60-6C7F-4539-DB15-D9D87FB4D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202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84" name="Line 216">
              <a:extLst>
                <a:ext uri="{FF2B5EF4-FFF2-40B4-BE49-F238E27FC236}">
                  <a16:creationId xmlns:a16="http://schemas.microsoft.com/office/drawing/2014/main" id="{6C85F7C4-7FA5-7683-B4D1-0C122B084F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202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042" name="Rectangle 217">
              <a:extLst>
                <a:ext uri="{FF2B5EF4-FFF2-40B4-BE49-F238E27FC236}">
                  <a16:creationId xmlns:a16="http://schemas.microsoft.com/office/drawing/2014/main" id="{7E150575-88EE-3CC9-7935-28E75DCDD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" y="2306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186" name="Rectangle 218">
              <a:extLst>
                <a:ext uri="{FF2B5EF4-FFF2-40B4-BE49-F238E27FC236}">
                  <a16:creationId xmlns:a16="http://schemas.microsoft.com/office/drawing/2014/main" id="{551B7BA6-CB65-FBF7-01CF-96C426D23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302"/>
              <a:ext cx="436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87" name="Line 219">
              <a:extLst>
                <a:ext uri="{FF2B5EF4-FFF2-40B4-BE49-F238E27FC236}">
                  <a16:creationId xmlns:a16="http://schemas.microsoft.com/office/drawing/2014/main" id="{C1B441DC-B66E-3194-483A-A40100EEF1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302"/>
              <a:ext cx="43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88" name="Rectangle 220">
              <a:extLst>
                <a:ext uri="{FF2B5EF4-FFF2-40B4-BE49-F238E27FC236}">
                  <a16:creationId xmlns:a16="http://schemas.microsoft.com/office/drawing/2014/main" id="{DF1F354C-2AF0-5FC0-17A6-9BCC2B79E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30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89" name="Line 221">
              <a:extLst>
                <a:ext uri="{FF2B5EF4-FFF2-40B4-BE49-F238E27FC236}">
                  <a16:creationId xmlns:a16="http://schemas.microsoft.com/office/drawing/2014/main" id="{48285327-A3CC-E0E3-FBF8-9FCD0161BC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3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90" name="Rectangle 222">
              <a:extLst>
                <a:ext uri="{FF2B5EF4-FFF2-40B4-BE49-F238E27FC236}">
                  <a16:creationId xmlns:a16="http://schemas.microsoft.com/office/drawing/2014/main" id="{4A3C3ED0-A5B9-753C-1061-D27445825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407"/>
              <a:ext cx="436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91" name="Line 223">
              <a:extLst>
                <a:ext uri="{FF2B5EF4-FFF2-40B4-BE49-F238E27FC236}">
                  <a16:creationId xmlns:a16="http://schemas.microsoft.com/office/drawing/2014/main" id="{8636EE78-F3FA-9451-F375-C2A9B34A9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407"/>
              <a:ext cx="43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92" name="Rectangle 224">
              <a:extLst>
                <a:ext uri="{FF2B5EF4-FFF2-40B4-BE49-F238E27FC236}">
                  <a16:creationId xmlns:a16="http://schemas.microsoft.com/office/drawing/2014/main" id="{61DD964A-CA8C-41D7-698B-338F612AE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306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93" name="Line 225">
              <a:extLst>
                <a:ext uri="{FF2B5EF4-FFF2-40B4-BE49-F238E27FC236}">
                  <a16:creationId xmlns:a16="http://schemas.microsoft.com/office/drawing/2014/main" id="{269416B3-6B8F-E642-AB45-D1323E3957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306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94" name="Rectangle 226">
              <a:extLst>
                <a:ext uri="{FF2B5EF4-FFF2-40B4-BE49-F238E27FC236}">
                  <a16:creationId xmlns:a16="http://schemas.microsoft.com/office/drawing/2014/main" id="{1164CD7C-36CB-4E4A-B4CC-DE57E9592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4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95" name="Line 227">
              <a:extLst>
                <a:ext uri="{FF2B5EF4-FFF2-40B4-BE49-F238E27FC236}">
                  <a16:creationId xmlns:a16="http://schemas.microsoft.com/office/drawing/2014/main" id="{C1EE9BC4-1D64-BA30-1C3D-F1E1178FBA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4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96" name="Line 228">
              <a:extLst>
                <a:ext uri="{FF2B5EF4-FFF2-40B4-BE49-F238E27FC236}">
                  <a16:creationId xmlns:a16="http://schemas.microsoft.com/office/drawing/2014/main" id="{4DBBE4CC-AAD8-D272-E2C1-7BA28B7D23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4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97" name="Rectangle 229">
              <a:extLst>
                <a:ext uri="{FF2B5EF4-FFF2-40B4-BE49-F238E27FC236}">
                  <a16:creationId xmlns:a16="http://schemas.microsoft.com/office/drawing/2014/main" id="{8E7B25D4-C45E-1B98-0EC9-D5684C3B9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4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98" name="Line 230">
              <a:extLst>
                <a:ext uri="{FF2B5EF4-FFF2-40B4-BE49-F238E27FC236}">
                  <a16:creationId xmlns:a16="http://schemas.microsoft.com/office/drawing/2014/main" id="{25415475-97EF-9F0A-D886-693031577F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4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199" name="Line 231">
              <a:extLst>
                <a:ext uri="{FF2B5EF4-FFF2-40B4-BE49-F238E27FC236}">
                  <a16:creationId xmlns:a16="http://schemas.microsoft.com/office/drawing/2014/main" id="{0343BFE7-4069-27AF-ACBD-567578F298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4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" name="Group 232">
            <a:extLst>
              <a:ext uri="{FF2B5EF4-FFF2-40B4-BE49-F238E27FC236}">
                <a16:creationId xmlns:a16="http://schemas.microsoft.com/office/drawing/2014/main" id="{AFEA782D-6631-A756-1CD2-BFF024A3E5AE}"/>
              </a:ext>
            </a:extLst>
          </p:cNvPr>
          <p:cNvGrpSpPr>
            <a:grpSpLocks/>
          </p:cNvGrpSpPr>
          <p:nvPr/>
        </p:nvGrpSpPr>
        <p:grpSpPr bwMode="auto">
          <a:xfrm>
            <a:off x="4656667" y="4795520"/>
            <a:ext cx="679027" cy="2018453"/>
            <a:chOff x="1100" y="1802"/>
            <a:chExt cx="282" cy="623"/>
          </a:xfrm>
        </p:grpSpPr>
        <p:sp>
          <p:nvSpPr>
            <p:cNvPr id="20953" name="Rectangle 233">
              <a:extLst>
                <a:ext uri="{FF2B5EF4-FFF2-40B4-BE49-F238E27FC236}">
                  <a16:creationId xmlns:a16="http://schemas.microsoft.com/office/drawing/2014/main" id="{409EDC12-9311-5B90-44A0-68E375B33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1840"/>
              <a:ext cx="81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Ø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954" name="Rectangle 234">
              <a:extLst>
                <a:ext uri="{FF2B5EF4-FFF2-40B4-BE49-F238E27FC236}">
                  <a16:creationId xmlns:a16="http://schemas.microsoft.com/office/drawing/2014/main" id="{32C1B6C7-F84D-8D18-EE5E-05DC28673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" y="1850"/>
              <a:ext cx="29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955" name="Rectangle 235">
              <a:extLst>
                <a:ext uri="{FF2B5EF4-FFF2-40B4-BE49-F238E27FC236}">
                  <a16:creationId xmlns:a16="http://schemas.microsoft.com/office/drawing/2014/main" id="{5DE8BED2-55AA-BF0C-C989-DF4E44B8E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1848"/>
              <a:ext cx="63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204" name="Rectangle 236">
              <a:extLst>
                <a:ext uri="{FF2B5EF4-FFF2-40B4-BE49-F238E27FC236}">
                  <a16:creationId xmlns:a16="http://schemas.microsoft.com/office/drawing/2014/main" id="{FC7CD54F-7505-EB40-04FD-5CD1226D8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802"/>
              <a:ext cx="265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05" name="Line 237">
              <a:extLst>
                <a:ext uri="{FF2B5EF4-FFF2-40B4-BE49-F238E27FC236}">
                  <a16:creationId xmlns:a16="http://schemas.microsoft.com/office/drawing/2014/main" id="{69F93716-6DCB-52C2-B6A0-D7141C92C7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802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06" name="Rectangle 238">
              <a:extLst>
                <a:ext uri="{FF2B5EF4-FFF2-40B4-BE49-F238E27FC236}">
                  <a16:creationId xmlns:a16="http://schemas.microsoft.com/office/drawing/2014/main" id="{C0E789CF-3C86-F7E8-2E4A-396AC18BD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802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07" name="Line 239">
              <a:extLst>
                <a:ext uri="{FF2B5EF4-FFF2-40B4-BE49-F238E27FC236}">
                  <a16:creationId xmlns:a16="http://schemas.microsoft.com/office/drawing/2014/main" id="{666EA7CD-1125-7551-FC3F-F98D976920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08" name="Line 240">
              <a:extLst>
                <a:ext uri="{FF2B5EF4-FFF2-40B4-BE49-F238E27FC236}">
                  <a16:creationId xmlns:a16="http://schemas.microsoft.com/office/drawing/2014/main" id="{6095B268-7683-2048-B9E7-ACCB697007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802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09" name="Rectangle 241">
              <a:extLst>
                <a:ext uri="{FF2B5EF4-FFF2-40B4-BE49-F238E27FC236}">
                  <a16:creationId xmlns:a16="http://schemas.microsoft.com/office/drawing/2014/main" id="{7F0142B3-AD99-BEFD-A9AE-9F22094B9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802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10" name="Line 242">
              <a:extLst>
                <a:ext uri="{FF2B5EF4-FFF2-40B4-BE49-F238E27FC236}">
                  <a16:creationId xmlns:a16="http://schemas.microsoft.com/office/drawing/2014/main" id="{5CBFFC03-5D12-9DE1-3047-9E69C9500C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11" name="Line 243">
              <a:extLst>
                <a:ext uri="{FF2B5EF4-FFF2-40B4-BE49-F238E27FC236}">
                  <a16:creationId xmlns:a16="http://schemas.microsoft.com/office/drawing/2014/main" id="{64E3A7DF-2B69-845A-3BCD-9024C249DD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802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12" name="Rectangle 244">
              <a:extLst>
                <a:ext uri="{FF2B5EF4-FFF2-40B4-BE49-F238E27FC236}">
                  <a16:creationId xmlns:a16="http://schemas.microsoft.com/office/drawing/2014/main" id="{B609EFFB-70E7-229B-EAB0-DA617B5C3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819"/>
              <a:ext cx="17" cy="15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13" name="Line 245">
              <a:extLst>
                <a:ext uri="{FF2B5EF4-FFF2-40B4-BE49-F238E27FC236}">
                  <a16:creationId xmlns:a16="http://schemas.microsoft.com/office/drawing/2014/main" id="{0EBD173E-3589-BE37-04D8-C2E67B233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819"/>
              <a:ext cx="1" cy="1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966" name="Rectangle 246">
              <a:extLst>
                <a:ext uri="{FF2B5EF4-FFF2-40B4-BE49-F238E27FC236}">
                  <a16:creationId xmlns:a16="http://schemas.microsoft.com/office/drawing/2014/main" id="{38E3ACEC-551C-F0BA-0522-A1DB79EBE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1988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215" name="Rectangle 247">
              <a:extLst>
                <a:ext uri="{FF2B5EF4-FFF2-40B4-BE49-F238E27FC236}">
                  <a16:creationId xmlns:a16="http://schemas.microsoft.com/office/drawing/2014/main" id="{3DD17FE9-51C8-05C2-8C07-B04B251A2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973"/>
              <a:ext cx="265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16" name="Line 248">
              <a:extLst>
                <a:ext uri="{FF2B5EF4-FFF2-40B4-BE49-F238E27FC236}">
                  <a16:creationId xmlns:a16="http://schemas.microsoft.com/office/drawing/2014/main" id="{A1505E24-8293-E191-C599-3A864C91DD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973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17" name="Rectangle 249">
              <a:extLst>
                <a:ext uri="{FF2B5EF4-FFF2-40B4-BE49-F238E27FC236}">
                  <a16:creationId xmlns:a16="http://schemas.microsoft.com/office/drawing/2014/main" id="{7A6C49EC-30A4-8AF7-C1DB-A4A3EDBBD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973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18" name="Line 250">
              <a:extLst>
                <a:ext uri="{FF2B5EF4-FFF2-40B4-BE49-F238E27FC236}">
                  <a16:creationId xmlns:a16="http://schemas.microsoft.com/office/drawing/2014/main" id="{21676CCB-19C8-DD13-4D0B-FFB534A7DB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97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19" name="Line 251">
              <a:extLst>
                <a:ext uri="{FF2B5EF4-FFF2-40B4-BE49-F238E27FC236}">
                  <a16:creationId xmlns:a16="http://schemas.microsoft.com/office/drawing/2014/main" id="{C970863E-35BE-A678-63CD-3F35AD5E77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97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20" name="Rectangle 252">
              <a:extLst>
                <a:ext uri="{FF2B5EF4-FFF2-40B4-BE49-F238E27FC236}">
                  <a16:creationId xmlns:a16="http://schemas.microsoft.com/office/drawing/2014/main" id="{BC575C25-14F3-EE2C-2C21-30F5D1C06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990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21" name="Line 253">
              <a:extLst>
                <a:ext uri="{FF2B5EF4-FFF2-40B4-BE49-F238E27FC236}">
                  <a16:creationId xmlns:a16="http://schemas.microsoft.com/office/drawing/2014/main" id="{4460A70C-2C05-0326-F8E8-64B4F42B8A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99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974" name="Rectangle 254">
              <a:extLst>
                <a:ext uri="{FF2B5EF4-FFF2-40B4-BE49-F238E27FC236}">
                  <a16:creationId xmlns:a16="http://schemas.microsoft.com/office/drawing/2014/main" id="{723F2557-B661-A595-1100-AF143EEDE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2096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223" name="Rectangle 255">
              <a:extLst>
                <a:ext uri="{FF2B5EF4-FFF2-40B4-BE49-F238E27FC236}">
                  <a16:creationId xmlns:a16="http://schemas.microsoft.com/office/drawing/2014/main" id="{15CF0802-94D4-6A1C-3D23-824ECE693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092"/>
              <a:ext cx="265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24" name="Line 256">
              <a:extLst>
                <a:ext uri="{FF2B5EF4-FFF2-40B4-BE49-F238E27FC236}">
                  <a16:creationId xmlns:a16="http://schemas.microsoft.com/office/drawing/2014/main" id="{0FB14F9B-C039-71DA-12E8-D4CF9E942F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092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25" name="Rectangle 257">
              <a:extLst>
                <a:ext uri="{FF2B5EF4-FFF2-40B4-BE49-F238E27FC236}">
                  <a16:creationId xmlns:a16="http://schemas.microsoft.com/office/drawing/2014/main" id="{4B680F5A-925F-DADE-7B14-46308B9A6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09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26" name="Line 258">
              <a:extLst>
                <a:ext uri="{FF2B5EF4-FFF2-40B4-BE49-F238E27FC236}">
                  <a16:creationId xmlns:a16="http://schemas.microsoft.com/office/drawing/2014/main" id="{A0C3EB67-1363-9F3E-8EFD-53C1AA3988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09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27" name="Rectangle 259">
              <a:extLst>
                <a:ext uri="{FF2B5EF4-FFF2-40B4-BE49-F238E27FC236}">
                  <a16:creationId xmlns:a16="http://schemas.microsoft.com/office/drawing/2014/main" id="{18F53D65-513E-2B19-A266-604611047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096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28" name="Line 260">
              <a:extLst>
                <a:ext uri="{FF2B5EF4-FFF2-40B4-BE49-F238E27FC236}">
                  <a16:creationId xmlns:a16="http://schemas.microsoft.com/office/drawing/2014/main" id="{263A3A03-7F57-EF98-25F0-859FB77D19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096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981" name="Rectangle 261">
              <a:extLst>
                <a:ext uri="{FF2B5EF4-FFF2-40B4-BE49-F238E27FC236}">
                  <a16:creationId xmlns:a16="http://schemas.microsoft.com/office/drawing/2014/main" id="{3458887A-1D0D-B784-4E33-386C38802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2200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230" name="Rectangle 262">
              <a:extLst>
                <a:ext uri="{FF2B5EF4-FFF2-40B4-BE49-F238E27FC236}">
                  <a16:creationId xmlns:a16="http://schemas.microsoft.com/office/drawing/2014/main" id="{6E2D71BD-3636-3F6C-B797-F7EE4709D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198"/>
              <a:ext cx="265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31" name="Line 263">
              <a:extLst>
                <a:ext uri="{FF2B5EF4-FFF2-40B4-BE49-F238E27FC236}">
                  <a16:creationId xmlns:a16="http://schemas.microsoft.com/office/drawing/2014/main" id="{C375728C-4595-A988-37E8-127F7D962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198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32" name="Rectangle 264">
              <a:extLst>
                <a:ext uri="{FF2B5EF4-FFF2-40B4-BE49-F238E27FC236}">
                  <a16:creationId xmlns:a16="http://schemas.microsoft.com/office/drawing/2014/main" id="{E6E09134-3A7C-4CF7-FF73-8B02447EA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198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33" name="Line 265">
              <a:extLst>
                <a:ext uri="{FF2B5EF4-FFF2-40B4-BE49-F238E27FC236}">
                  <a16:creationId xmlns:a16="http://schemas.microsoft.com/office/drawing/2014/main" id="{6B476479-6062-9077-5279-CFD4D4649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198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34" name="Rectangle 266">
              <a:extLst>
                <a:ext uri="{FF2B5EF4-FFF2-40B4-BE49-F238E27FC236}">
                  <a16:creationId xmlns:a16="http://schemas.microsoft.com/office/drawing/2014/main" id="{6502AF74-3876-0E8D-4650-2F88AB22C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202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35" name="Line 267">
              <a:extLst>
                <a:ext uri="{FF2B5EF4-FFF2-40B4-BE49-F238E27FC236}">
                  <a16:creationId xmlns:a16="http://schemas.microsoft.com/office/drawing/2014/main" id="{449C542C-7888-42C1-22D3-30F40BF0B4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202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988" name="Rectangle 268">
              <a:extLst>
                <a:ext uri="{FF2B5EF4-FFF2-40B4-BE49-F238E27FC236}">
                  <a16:creationId xmlns:a16="http://schemas.microsoft.com/office/drawing/2014/main" id="{1025E006-ABAB-DC70-9F3B-6BA478186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2306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237" name="Rectangle 269">
              <a:extLst>
                <a:ext uri="{FF2B5EF4-FFF2-40B4-BE49-F238E27FC236}">
                  <a16:creationId xmlns:a16="http://schemas.microsoft.com/office/drawing/2014/main" id="{8258B9D4-6C2F-AB6B-A36F-746D0C81E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302"/>
              <a:ext cx="265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38" name="Line 270">
              <a:extLst>
                <a:ext uri="{FF2B5EF4-FFF2-40B4-BE49-F238E27FC236}">
                  <a16:creationId xmlns:a16="http://schemas.microsoft.com/office/drawing/2014/main" id="{9F95D577-C341-DA10-78B6-AF28CAEE07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302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39" name="Rectangle 271">
              <a:extLst>
                <a:ext uri="{FF2B5EF4-FFF2-40B4-BE49-F238E27FC236}">
                  <a16:creationId xmlns:a16="http://schemas.microsoft.com/office/drawing/2014/main" id="{67DAD490-01FD-5763-F3BD-88ECD303C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30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40" name="Line 272">
              <a:extLst>
                <a:ext uri="{FF2B5EF4-FFF2-40B4-BE49-F238E27FC236}">
                  <a16:creationId xmlns:a16="http://schemas.microsoft.com/office/drawing/2014/main" id="{95B0DA35-46B6-4B64-FA5E-9D23F0734D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3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41" name="Rectangle 273">
              <a:extLst>
                <a:ext uri="{FF2B5EF4-FFF2-40B4-BE49-F238E27FC236}">
                  <a16:creationId xmlns:a16="http://schemas.microsoft.com/office/drawing/2014/main" id="{8159B9CF-2E23-0923-3F91-830C1DC37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407"/>
              <a:ext cx="265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42" name="Line 274">
              <a:extLst>
                <a:ext uri="{FF2B5EF4-FFF2-40B4-BE49-F238E27FC236}">
                  <a16:creationId xmlns:a16="http://schemas.microsoft.com/office/drawing/2014/main" id="{26A9BB58-4E19-DA7C-4ED5-34E26DE9E7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407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43" name="Rectangle 275">
              <a:extLst>
                <a:ext uri="{FF2B5EF4-FFF2-40B4-BE49-F238E27FC236}">
                  <a16:creationId xmlns:a16="http://schemas.microsoft.com/office/drawing/2014/main" id="{07E50AC2-EFF0-6934-A66A-DF12EE7B0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306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44" name="Line 276">
              <a:extLst>
                <a:ext uri="{FF2B5EF4-FFF2-40B4-BE49-F238E27FC236}">
                  <a16:creationId xmlns:a16="http://schemas.microsoft.com/office/drawing/2014/main" id="{B765F554-3E40-F579-7CC6-A03CC3E05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306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45" name="Rectangle 277">
              <a:extLst>
                <a:ext uri="{FF2B5EF4-FFF2-40B4-BE49-F238E27FC236}">
                  <a16:creationId xmlns:a16="http://schemas.microsoft.com/office/drawing/2014/main" id="{7B95DDDA-FA1D-2D39-C1AF-997A29CF3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4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46" name="Line 278">
              <a:extLst>
                <a:ext uri="{FF2B5EF4-FFF2-40B4-BE49-F238E27FC236}">
                  <a16:creationId xmlns:a16="http://schemas.microsoft.com/office/drawing/2014/main" id="{CE10C8DD-3416-2BCC-B2DA-9D97C2E76E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4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47" name="Line 279">
              <a:extLst>
                <a:ext uri="{FF2B5EF4-FFF2-40B4-BE49-F238E27FC236}">
                  <a16:creationId xmlns:a16="http://schemas.microsoft.com/office/drawing/2014/main" id="{FBC70A66-E08C-A05E-8345-751DBDE2AA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4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48" name="Rectangle 280">
              <a:extLst>
                <a:ext uri="{FF2B5EF4-FFF2-40B4-BE49-F238E27FC236}">
                  <a16:creationId xmlns:a16="http://schemas.microsoft.com/office/drawing/2014/main" id="{13E27A9F-D7AB-BDA6-0CEF-0411E7720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4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49" name="Line 281">
              <a:extLst>
                <a:ext uri="{FF2B5EF4-FFF2-40B4-BE49-F238E27FC236}">
                  <a16:creationId xmlns:a16="http://schemas.microsoft.com/office/drawing/2014/main" id="{AA91CF94-EA7C-3196-F101-E69B040A0E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4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50" name="Line 282">
              <a:extLst>
                <a:ext uri="{FF2B5EF4-FFF2-40B4-BE49-F238E27FC236}">
                  <a16:creationId xmlns:a16="http://schemas.microsoft.com/office/drawing/2014/main" id="{665A07D5-FD76-E9CA-C2CC-45CFE84C8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4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" name="Group 283">
            <a:extLst>
              <a:ext uri="{FF2B5EF4-FFF2-40B4-BE49-F238E27FC236}">
                <a16:creationId xmlns:a16="http://schemas.microsoft.com/office/drawing/2014/main" id="{137AC1F1-B483-9CE1-A0D2-5C80ADCFF37F}"/>
              </a:ext>
            </a:extLst>
          </p:cNvPr>
          <p:cNvGrpSpPr>
            <a:grpSpLocks/>
          </p:cNvGrpSpPr>
          <p:nvPr/>
        </p:nvGrpSpPr>
        <p:grpSpPr bwMode="auto">
          <a:xfrm>
            <a:off x="5350934" y="4795520"/>
            <a:ext cx="677333" cy="2018453"/>
            <a:chOff x="1100" y="1802"/>
            <a:chExt cx="282" cy="623"/>
          </a:xfrm>
        </p:grpSpPr>
        <p:sp>
          <p:nvSpPr>
            <p:cNvPr id="20905" name="Rectangle 284">
              <a:extLst>
                <a:ext uri="{FF2B5EF4-FFF2-40B4-BE49-F238E27FC236}">
                  <a16:creationId xmlns:a16="http://schemas.microsoft.com/office/drawing/2014/main" id="{AA4B0582-7665-6009-4C9E-E0D189A62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1840"/>
              <a:ext cx="81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Ø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906" name="Rectangle 285">
              <a:extLst>
                <a:ext uri="{FF2B5EF4-FFF2-40B4-BE49-F238E27FC236}">
                  <a16:creationId xmlns:a16="http://schemas.microsoft.com/office/drawing/2014/main" id="{496EF215-EC4D-53E3-809E-948EFDE12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" y="1850"/>
              <a:ext cx="29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907" name="Rectangle 286">
              <a:extLst>
                <a:ext uri="{FF2B5EF4-FFF2-40B4-BE49-F238E27FC236}">
                  <a16:creationId xmlns:a16="http://schemas.microsoft.com/office/drawing/2014/main" id="{DE9B2F8F-1FCB-B6D0-9B61-214F99CDD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1848"/>
              <a:ext cx="63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255" name="Rectangle 287">
              <a:extLst>
                <a:ext uri="{FF2B5EF4-FFF2-40B4-BE49-F238E27FC236}">
                  <a16:creationId xmlns:a16="http://schemas.microsoft.com/office/drawing/2014/main" id="{CE6F994F-16FB-B203-BC95-224B8565D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802"/>
              <a:ext cx="265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56" name="Line 288">
              <a:extLst>
                <a:ext uri="{FF2B5EF4-FFF2-40B4-BE49-F238E27FC236}">
                  <a16:creationId xmlns:a16="http://schemas.microsoft.com/office/drawing/2014/main" id="{0E73850C-4178-4D54-FF47-5AA3502E9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802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57" name="Rectangle 289">
              <a:extLst>
                <a:ext uri="{FF2B5EF4-FFF2-40B4-BE49-F238E27FC236}">
                  <a16:creationId xmlns:a16="http://schemas.microsoft.com/office/drawing/2014/main" id="{EC3ED5F3-6FF1-B49E-419C-89D279803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802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58" name="Line 290">
              <a:extLst>
                <a:ext uri="{FF2B5EF4-FFF2-40B4-BE49-F238E27FC236}">
                  <a16:creationId xmlns:a16="http://schemas.microsoft.com/office/drawing/2014/main" id="{709B1CCE-3378-957A-77BD-CA8F46B1C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59" name="Line 291">
              <a:extLst>
                <a:ext uri="{FF2B5EF4-FFF2-40B4-BE49-F238E27FC236}">
                  <a16:creationId xmlns:a16="http://schemas.microsoft.com/office/drawing/2014/main" id="{D2769C6F-A21A-2782-8663-572134FD98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802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60" name="Rectangle 292">
              <a:extLst>
                <a:ext uri="{FF2B5EF4-FFF2-40B4-BE49-F238E27FC236}">
                  <a16:creationId xmlns:a16="http://schemas.microsoft.com/office/drawing/2014/main" id="{44CC866F-2BD7-6A19-4CDC-0E87C8CB6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802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61" name="Line 293">
              <a:extLst>
                <a:ext uri="{FF2B5EF4-FFF2-40B4-BE49-F238E27FC236}">
                  <a16:creationId xmlns:a16="http://schemas.microsoft.com/office/drawing/2014/main" id="{1240956E-D139-D5C0-93AB-B28DC169F9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62" name="Line 294">
              <a:extLst>
                <a:ext uri="{FF2B5EF4-FFF2-40B4-BE49-F238E27FC236}">
                  <a16:creationId xmlns:a16="http://schemas.microsoft.com/office/drawing/2014/main" id="{39504466-BB4B-BDB0-56C6-8F658AB3B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802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63" name="Rectangle 295">
              <a:extLst>
                <a:ext uri="{FF2B5EF4-FFF2-40B4-BE49-F238E27FC236}">
                  <a16:creationId xmlns:a16="http://schemas.microsoft.com/office/drawing/2014/main" id="{8D3AD879-3A36-F386-727B-1054FEA11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819"/>
              <a:ext cx="17" cy="15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64" name="Line 296">
              <a:extLst>
                <a:ext uri="{FF2B5EF4-FFF2-40B4-BE49-F238E27FC236}">
                  <a16:creationId xmlns:a16="http://schemas.microsoft.com/office/drawing/2014/main" id="{C418F483-ED20-BE27-B141-C162E55AF8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819"/>
              <a:ext cx="1" cy="1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918" name="Rectangle 297">
              <a:extLst>
                <a:ext uri="{FF2B5EF4-FFF2-40B4-BE49-F238E27FC236}">
                  <a16:creationId xmlns:a16="http://schemas.microsoft.com/office/drawing/2014/main" id="{F437B397-6D44-665B-7762-732C209C0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1988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266" name="Rectangle 298">
              <a:extLst>
                <a:ext uri="{FF2B5EF4-FFF2-40B4-BE49-F238E27FC236}">
                  <a16:creationId xmlns:a16="http://schemas.microsoft.com/office/drawing/2014/main" id="{442955C0-E264-ABB3-6E5F-9416970BF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973"/>
              <a:ext cx="265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67" name="Line 299">
              <a:extLst>
                <a:ext uri="{FF2B5EF4-FFF2-40B4-BE49-F238E27FC236}">
                  <a16:creationId xmlns:a16="http://schemas.microsoft.com/office/drawing/2014/main" id="{D7D2CF14-3D67-DDC9-8227-EF520C0EFF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973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68" name="Rectangle 300">
              <a:extLst>
                <a:ext uri="{FF2B5EF4-FFF2-40B4-BE49-F238E27FC236}">
                  <a16:creationId xmlns:a16="http://schemas.microsoft.com/office/drawing/2014/main" id="{8F554A4B-67BA-DB3F-DEEB-4DEE2DF66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973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69" name="Line 301">
              <a:extLst>
                <a:ext uri="{FF2B5EF4-FFF2-40B4-BE49-F238E27FC236}">
                  <a16:creationId xmlns:a16="http://schemas.microsoft.com/office/drawing/2014/main" id="{5A56035C-84F7-869F-4DC7-CD363410C5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97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70" name="Line 302">
              <a:extLst>
                <a:ext uri="{FF2B5EF4-FFF2-40B4-BE49-F238E27FC236}">
                  <a16:creationId xmlns:a16="http://schemas.microsoft.com/office/drawing/2014/main" id="{1DFC918B-D98F-EAF6-1CE6-0F9850B2C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97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71" name="Rectangle 303">
              <a:extLst>
                <a:ext uri="{FF2B5EF4-FFF2-40B4-BE49-F238E27FC236}">
                  <a16:creationId xmlns:a16="http://schemas.microsoft.com/office/drawing/2014/main" id="{7A242368-C22D-CD55-3DFA-ACBF16DD5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990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72" name="Line 304">
              <a:extLst>
                <a:ext uri="{FF2B5EF4-FFF2-40B4-BE49-F238E27FC236}">
                  <a16:creationId xmlns:a16="http://schemas.microsoft.com/office/drawing/2014/main" id="{B417B6E5-32A2-DE34-B295-1D408CE70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99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926" name="Rectangle 305">
              <a:extLst>
                <a:ext uri="{FF2B5EF4-FFF2-40B4-BE49-F238E27FC236}">
                  <a16:creationId xmlns:a16="http://schemas.microsoft.com/office/drawing/2014/main" id="{4A5EE215-3B5C-6866-C876-C5F29E24F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2096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274" name="Rectangle 306">
              <a:extLst>
                <a:ext uri="{FF2B5EF4-FFF2-40B4-BE49-F238E27FC236}">
                  <a16:creationId xmlns:a16="http://schemas.microsoft.com/office/drawing/2014/main" id="{7846B22E-34B5-6EC6-C45B-011060B80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092"/>
              <a:ext cx="265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75" name="Line 307">
              <a:extLst>
                <a:ext uri="{FF2B5EF4-FFF2-40B4-BE49-F238E27FC236}">
                  <a16:creationId xmlns:a16="http://schemas.microsoft.com/office/drawing/2014/main" id="{D41B2129-384E-CE00-A68A-7D79232829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092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76" name="Rectangle 308">
              <a:extLst>
                <a:ext uri="{FF2B5EF4-FFF2-40B4-BE49-F238E27FC236}">
                  <a16:creationId xmlns:a16="http://schemas.microsoft.com/office/drawing/2014/main" id="{F5E49AEC-CEB0-733C-99D1-5BCF68175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09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77" name="Line 309">
              <a:extLst>
                <a:ext uri="{FF2B5EF4-FFF2-40B4-BE49-F238E27FC236}">
                  <a16:creationId xmlns:a16="http://schemas.microsoft.com/office/drawing/2014/main" id="{A31A2D9D-1EF4-DD72-22B2-B156A84DEB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09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78" name="Rectangle 310">
              <a:extLst>
                <a:ext uri="{FF2B5EF4-FFF2-40B4-BE49-F238E27FC236}">
                  <a16:creationId xmlns:a16="http://schemas.microsoft.com/office/drawing/2014/main" id="{B13E358C-B7FA-E42F-DEAA-E89E87949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096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79" name="Line 311">
              <a:extLst>
                <a:ext uri="{FF2B5EF4-FFF2-40B4-BE49-F238E27FC236}">
                  <a16:creationId xmlns:a16="http://schemas.microsoft.com/office/drawing/2014/main" id="{AAFD3C9A-ADCB-3D98-EA46-552D33C30D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096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933" name="Rectangle 312">
              <a:extLst>
                <a:ext uri="{FF2B5EF4-FFF2-40B4-BE49-F238E27FC236}">
                  <a16:creationId xmlns:a16="http://schemas.microsoft.com/office/drawing/2014/main" id="{0124AA8F-C3AD-AE0B-0CC6-7C7508914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2200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281" name="Rectangle 313">
              <a:extLst>
                <a:ext uri="{FF2B5EF4-FFF2-40B4-BE49-F238E27FC236}">
                  <a16:creationId xmlns:a16="http://schemas.microsoft.com/office/drawing/2014/main" id="{E68012EE-6B60-7309-E484-7AD49B652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198"/>
              <a:ext cx="265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82" name="Line 314">
              <a:extLst>
                <a:ext uri="{FF2B5EF4-FFF2-40B4-BE49-F238E27FC236}">
                  <a16:creationId xmlns:a16="http://schemas.microsoft.com/office/drawing/2014/main" id="{0EEA82B7-975E-B470-348F-6A77AF255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198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83" name="Rectangle 315">
              <a:extLst>
                <a:ext uri="{FF2B5EF4-FFF2-40B4-BE49-F238E27FC236}">
                  <a16:creationId xmlns:a16="http://schemas.microsoft.com/office/drawing/2014/main" id="{7505BA41-9EF5-E9DC-7576-E2D1D293E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198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84" name="Line 316">
              <a:extLst>
                <a:ext uri="{FF2B5EF4-FFF2-40B4-BE49-F238E27FC236}">
                  <a16:creationId xmlns:a16="http://schemas.microsoft.com/office/drawing/2014/main" id="{11624C3D-B9DB-FA3C-86C9-AC1C8A2F03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198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85" name="Rectangle 317">
              <a:extLst>
                <a:ext uri="{FF2B5EF4-FFF2-40B4-BE49-F238E27FC236}">
                  <a16:creationId xmlns:a16="http://schemas.microsoft.com/office/drawing/2014/main" id="{BAE1153F-2E9B-44F4-E5C9-FE39561F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202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86" name="Line 318">
              <a:extLst>
                <a:ext uri="{FF2B5EF4-FFF2-40B4-BE49-F238E27FC236}">
                  <a16:creationId xmlns:a16="http://schemas.microsoft.com/office/drawing/2014/main" id="{F1195BB3-B8A2-A290-410E-18B693D09B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202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940" name="Rectangle 319">
              <a:extLst>
                <a:ext uri="{FF2B5EF4-FFF2-40B4-BE49-F238E27FC236}">
                  <a16:creationId xmlns:a16="http://schemas.microsoft.com/office/drawing/2014/main" id="{E015E4C6-F32D-4477-9E37-E7145B520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2306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288" name="Line 320">
              <a:extLst>
                <a:ext uri="{FF2B5EF4-FFF2-40B4-BE49-F238E27FC236}">
                  <a16:creationId xmlns:a16="http://schemas.microsoft.com/office/drawing/2014/main" id="{AAB1F0E8-2C7E-6BDD-F9C7-37E125504B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302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89" name="Line 321">
              <a:extLst>
                <a:ext uri="{FF2B5EF4-FFF2-40B4-BE49-F238E27FC236}">
                  <a16:creationId xmlns:a16="http://schemas.microsoft.com/office/drawing/2014/main" id="{FFE03735-9EF9-448E-D1DB-D9D736FC70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3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90" name="Rectangle 322">
              <a:extLst>
                <a:ext uri="{FF2B5EF4-FFF2-40B4-BE49-F238E27FC236}">
                  <a16:creationId xmlns:a16="http://schemas.microsoft.com/office/drawing/2014/main" id="{A736CA19-7F57-D3B7-8C77-DFBD61A48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407"/>
              <a:ext cx="265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91" name="Line 323">
              <a:extLst>
                <a:ext uri="{FF2B5EF4-FFF2-40B4-BE49-F238E27FC236}">
                  <a16:creationId xmlns:a16="http://schemas.microsoft.com/office/drawing/2014/main" id="{F9FC8A3E-6C91-7B2C-AAEB-EA787A6492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407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92" name="Rectangle 324">
              <a:extLst>
                <a:ext uri="{FF2B5EF4-FFF2-40B4-BE49-F238E27FC236}">
                  <a16:creationId xmlns:a16="http://schemas.microsoft.com/office/drawing/2014/main" id="{DB017FF2-4F69-9CEF-169D-8FEF66E00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306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93" name="Line 325">
              <a:extLst>
                <a:ext uri="{FF2B5EF4-FFF2-40B4-BE49-F238E27FC236}">
                  <a16:creationId xmlns:a16="http://schemas.microsoft.com/office/drawing/2014/main" id="{4FBCDEA8-14E5-10B5-F142-E9A479FA6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306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94" name="Rectangle 326">
              <a:extLst>
                <a:ext uri="{FF2B5EF4-FFF2-40B4-BE49-F238E27FC236}">
                  <a16:creationId xmlns:a16="http://schemas.microsoft.com/office/drawing/2014/main" id="{4105AC2A-F2E5-E8AE-C2C9-63FB7DD79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4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95" name="Line 327">
              <a:extLst>
                <a:ext uri="{FF2B5EF4-FFF2-40B4-BE49-F238E27FC236}">
                  <a16:creationId xmlns:a16="http://schemas.microsoft.com/office/drawing/2014/main" id="{DC376ABB-ABF0-6E3F-40D5-F67E185D7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4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96" name="Line 328">
              <a:extLst>
                <a:ext uri="{FF2B5EF4-FFF2-40B4-BE49-F238E27FC236}">
                  <a16:creationId xmlns:a16="http://schemas.microsoft.com/office/drawing/2014/main" id="{065765BC-CBC6-7380-C491-1DA376FFA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4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97" name="Rectangle 329">
              <a:extLst>
                <a:ext uri="{FF2B5EF4-FFF2-40B4-BE49-F238E27FC236}">
                  <a16:creationId xmlns:a16="http://schemas.microsoft.com/office/drawing/2014/main" id="{D15F816E-46A2-4C2E-4878-DF860688E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4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98" name="Line 330">
              <a:extLst>
                <a:ext uri="{FF2B5EF4-FFF2-40B4-BE49-F238E27FC236}">
                  <a16:creationId xmlns:a16="http://schemas.microsoft.com/office/drawing/2014/main" id="{0DC787E2-4175-681C-0471-CBC8B64D4D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4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299" name="Line 331">
              <a:extLst>
                <a:ext uri="{FF2B5EF4-FFF2-40B4-BE49-F238E27FC236}">
                  <a16:creationId xmlns:a16="http://schemas.microsoft.com/office/drawing/2014/main" id="{07DD1920-D318-DC60-9D7F-D8296E8092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4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332">
            <a:extLst>
              <a:ext uri="{FF2B5EF4-FFF2-40B4-BE49-F238E27FC236}">
                <a16:creationId xmlns:a16="http://schemas.microsoft.com/office/drawing/2014/main" id="{A7E481BD-C828-C6A5-C226-AA00C0CE04AF}"/>
              </a:ext>
            </a:extLst>
          </p:cNvPr>
          <p:cNvGrpSpPr>
            <a:grpSpLocks/>
          </p:cNvGrpSpPr>
          <p:nvPr/>
        </p:nvGrpSpPr>
        <p:grpSpPr bwMode="auto">
          <a:xfrm>
            <a:off x="6014720" y="4795520"/>
            <a:ext cx="1364827" cy="2018453"/>
            <a:chOff x="1100" y="1802"/>
            <a:chExt cx="567" cy="623"/>
          </a:xfrm>
        </p:grpSpPr>
        <p:sp>
          <p:nvSpPr>
            <p:cNvPr id="20848" name="Rectangle 333">
              <a:extLst>
                <a:ext uri="{FF2B5EF4-FFF2-40B4-BE49-F238E27FC236}">
                  <a16:creationId xmlns:a16="http://schemas.microsoft.com/office/drawing/2014/main" id="{0B636A6E-47CF-7953-4D03-8A2307DFF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1848"/>
              <a:ext cx="38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849" name="Rectangle 334">
              <a:extLst>
                <a:ext uri="{FF2B5EF4-FFF2-40B4-BE49-F238E27FC236}">
                  <a16:creationId xmlns:a16="http://schemas.microsoft.com/office/drawing/2014/main" id="{9C7222D5-752C-16EC-15CC-FE293730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" y="1839"/>
              <a:ext cx="81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Ø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850" name="Rectangle 335">
              <a:extLst>
                <a:ext uri="{FF2B5EF4-FFF2-40B4-BE49-F238E27FC236}">
                  <a16:creationId xmlns:a16="http://schemas.microsoft.com/office/drawing/2014/main" id="{4FC29FF5-5B12-1C4D-F12B-E83492C81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" y="1848"/>
              <a:ext cx="29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851" name="Rectangle 336">
              <a:extLst>
                <a:ext uri="{FF2B5EF4-FFF2-40B4-BE49-F238E27FC236}">
                  <a16:creationId xmlns:a16="http://schemas.microsoft.com/office/drawing/2014/main" id="{2581C907-91DA-025C-0D9E-09F3F7BDF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" y="1846"/>
              <a:ext cx="92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852" name="Rectangle 337">
              <a:extLst>
                <a:ext uri="{FF2B5EF4-FFF2-40B4-BE49-F238E27FC236}">
                  <a16:creationId xmlns:a16="http://schemas.microsoft.com/office/drawing/2014/main" id="{35CC07F2-EC34-3D6A-2EFF-65A028D92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1839"/>
              <a:ext cx="69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Ù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853" name="Rectangle 338">
              <a:extLst>
                <a:ext uri="{FF2B5EF4-FFF2-40B4-BE49-F238E27FC236}">
                  <a16:creationId xmlns:a16="http://schemas.microsoft.com/office/drawing/2014/main" id="{11C2DE1C-29F1-578B-144D-E3F79846D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" y="1848"/>
              <a:ext cx="29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854" name="Rectangle 339">
              <a:extLst>
                <a:ext uri="{FF2B5EF4-FFF2-40B4-BE49-F238E27FC236}">
                  <a16:creationId xmlns:a16="http://schemas.microsoft.com/office/drawing/2014/main" id="{D69604CD-3CD0-3551-46B2-7E906F718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9" y="1839"/>
              <a:ext cx="81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Ø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855" name="Rectangle 340">
              <a:extLst>
                <a:ext uri="{FF2B5EF4-FFF2-40B4-BE49-F238E27FC236}">
                  <a16:creationId xmlns:a16="http://schemas.microsoft.com/office/drawing/2014/main" id="{ECB74052-486A-42B4-FFDB-5763C0769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848"/>
              <a:ext cx="29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856" name="Rectangle 341">
              <a:extLst>
                <a:ext uri="{FF2B5EF4-FFF2-40B4-BE49-F238E27FC236}">
                  <a16:creationId xmlns:a16="http://schemas.microsoft.com/office/drawing/2014/main" id="{BA145013-EAE6-946C-4097-F79FC3D83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" y="1846"/>
              <a:ext cx="63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857" name="Rectangle 342">
              <a:extLst>
                <a:ext uri="{FF2B5EF4-FFF2-40B4-BE49-F238E27FC236}">
                  <a16:creationId xmlns:a16="http://schemas.microsoft.com/office/drawing/2014/main" id="{25CF38E6-CF5E-764A-4D19-8A2FE2195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4" y="1848"/>
              <a:ext cx="38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311" name="Rectangle 343">
              <a:extLst>
                <a:ext uri="{FF2B5EF4-FFF2-40B4-BE49-F238E27FC236}">
                  <a16:creationId xmlns:a16="http://schemas.microsoft.com/office/drawing/2014/main" id="{14BE5B52-B111-5C20-5DD3-355461E1C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802"/>
              <a:ext cx="549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12" name="Line 344">
              <a:extLst>
                <a:ext uri="{FF2B5EF4-FFF2-40B4-BE49-F238E27FC236}">
                  <a16:creationId xmlns:a16="http://schemas.microsoft.com/office/drawing/2014/main" id="{3C687308-E7A5-A819-BF55-99C6A79409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802"/>
              <a:ext cx="54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13" name="Rectangle 345">
              <a:extLst>
                <a:ext uri="{FF2B5EF4-FFF2-40B4-BE49-F238E27FC236}">
                  <a16:creationId xmlns:a16="http://schemas.microsoft.com/office/drawing/2014/main" id="{8E33310C-E67C-4215-2038-CFB34F685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1802"/>
              <a:ext cx="18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14" name="Line 346">
              <a:extLst>
                <a:ext uri="{FF2B5EF4-FFF2-40B4-BE49-F238E27FC236}">
                  <a16:creationId xmlns:a16="http://schemas.microsoft.com/office/drawing/2014/main" id="{B95E58FF-27EA-BA9B-9601-CFC08BB597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1802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15" name="Line 347">
              <a:extLst>
                <a:ext uri="{FF2B5EF4-FFF2-40B4-BE49-F238E27FC236}">
                  <a16:creationId xmlns:a16="http://schemas.microsoft.com/office/drawing/2014/main" id="{EAB3FAC8-46CD-FAC2-2BDE-D7CA6A4E30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1802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16" name="Rectangle 348">
              <a:extLst>
                <a:ext uri="{FF2B5EF4-FFF2-40B4-BE49-F238E27FC236}">
                  <a16:creationId xmlns:a16="http://schemas.microsoft.com/office/drawing/2014/main" id="{FC58BAB2-1BEC-CFEF-DF90-D441CA0C5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1802"/>
              <a:ext cx="18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17" name="Line 349">
              <a:extLst>
                <a:ext uri="{FF2B5EF4-FFF2-40B4-BE49-F238E27FC236}">
                  <a16:creationId xmlns:a16="http://schemas.microsoft.com/office/drawing/2014/main" id="{C22960CD-2451-1EFC-8A37-63CB27EDDD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1802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18" name="Line 350">
              <a:extLst>
                <a:ext uri="{FF2B5EF4-FFF2-40B4-BE49-F238E27FC236}">
                  <a16:creationId xmlns:a16="http://schemas.microsoft.com/office/drawing/2014/main" id="{4AAEF100-C653-F074-962B-6C8C2C7B2E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1802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19" name="Rectangle 351">
              <a:extLst>
                <a:ext uri="{FF2B5EF4-FFF2-40B4-BE49-F238E27FC236}">
                  <a16:creationId xmlns:a16="http://schemas.microsoft.com/office/drawing/2014/main" id="{C72A46CF-99B6-3603-6028-2F5F92D57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1819"/>
              <a:ext cx="18" cy="15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20" name="Line 352">
              <a:extLst>
                <a:ext uri="{FF2B5EF4-FFF2-40B4-BE49-F238E27FC236}">
                  <a16:creationId xmlns:a16="http://schemas.microsoft.com/office/drawing/2014/main" id="{35A60B9E-04F4-28D5-8D45-D80D81F86C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1819"/>
              <a:ext cx="1" cy="1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68" name="Rectangle 353">
              <a:extLst>
                <a:ext uri="{FF2B5EF4-FFF2-40B4-BE49-F238E27FC236}">
                  <a16:creationId xmlns:a16="http://schemas.microsoft.com/office/drawing/2014/main" id="{D2E109B2-8283-0781-B559-053807E3A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988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322" name="Rectangle 354">
              <a:extLst>
                <a:ext uri="{FF2B5EF4-FFF2-40B4-BE49-F238E27FC236}">
                  <a16:creationId xmlns:a16="http://schemas.microsoft.com/office/drawing/2014/main" id="{65139FA3-24BE-6038-13F2-EE4821ED2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973"/>
              <a:ext cx="549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23" name="Line 355">
              <a:extLst>
                <a:ext uri="{FF2B5EF4-FFF2-40B4-BE49-F238E27FC236}">
                  <a16:creationId xmlns:a16="http://schemas.microsoft.com/office/drawing/2014/main" id="{60B06387-7CC0-8DAA-49AC-A128DDECF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973"/>
              <a:ext cx="54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24" name="Rectangle 356">
              <a:extLst>
                <a:ext uri="{FF2B5EF4-FFF2-40B4-BE49-F238E27FC236}">
                  <a16:creationId xmlns:a16="http://schemas.microsoft.com/office/drawing/2014/main" id="{A87A5141-F741-6C82-7AF2-166C97BF2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1973"/>
              <a:ext cx="18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25" name="Line 357">
              <a:extLst>
                <a:ext uri="{FF2B5EF4-FFF2-40B4-BE49-F238E27FC236}">
                  <a16:creationId xmlns:a16="http://schemas.microsoft.com/office/drawing/2014/main" id="{DDC2FD22-9CA7-A8FC-5150-E6E8221851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1973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26" name="Line 358">
              <a:extLst>
                <a:ext uri="{FF2B5EF4-FFF2-40B4-BE49-F238E27FC236}">
                  <a16:creationId xmlns:a16="http://schemas.microsoft.com/office/drawing/2014/main" id="{A86BAFF6-88FB-150B-4DE1-12100561FE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197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27" name="Rectangle 359">
              <a:extLst>
                <a:ext uri="{FF2B5EF4-FFF2-40B4-BE49-F238E27FC236}">
                  <a16:creationId xmlns:a16="http://schemas.microsoft.com/office/drawing/2014/main" id="{5F464CCF-1D2E-90EF-E33D-A2213D434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1990"/>
              <a:ext cx="18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28" name="Line 360">
              <a:extLst>
                <a:ext uri="{FF2B5EF4-FFF2-40B4-BE49-F238E27FC236}">
                  <a16:creationId xmlns:a16="http://schemas.microsoft.com/office/drawing/2014/main" id="{DB278923-2AE6-7285-4CDE-10C9E3AD3D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199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76" name="Rectangle 361">
              <a:extLst>
                <a:ext uri="{FF2B5EF4-FFF2-40B4-BE49-F238E27FC236}">
                  <a16:creationId xmlns:a16="http://schemas.microsoft.com/office/drawing/2014/main" id="{241467E5-3EE5-C211-ECAE-BC0A60C98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2096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330" name="Rectangle 362">
              <a:extLst>
                <a:ext uri="{FF2B5EF4-FFF2-40B4-BE49-F238E27FC236}">
                  <a16:creationId xmlns:a16="http://schemas.microsoft.com/office/drawing/2014/main" id="{6D5F4D25-5B2D-8997-F53F-191688950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092"/>
              <a:ext cx="549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31" name="Line 363">
              <a:extLst>
                <a:ext uri="{FF2B5EF4-FFF2-40B4-BE49-F238E27FC236}">
                  <a16:creationId xmlns:a16="http://schemas.microsoft.com/office/drawing/2014/main" id="{D3B1D5D2-2DEE-D9FD-B213-33088B5D66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092"/>
              <a:ext cx="54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32" name="Rectangle 364">
              <a:extLst>
                <a:ext uri="{FF2B5EF4-FFF2-40B4-BE49-F238E27FC236}">
                  <a16:creationId xmlns:a16="http://schemas.microsoft.com/office/drawing/2014/main" id="{CEF203F6-7AE9-2AA4-D345-8C839DF7E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092"/>
              <a:ext cx="1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33" name="Line 365">
              <a:extLst>
                <a:ext uri="{FF2B5EF4-FFF2-40B4-BE49-F238E27FC236}">
                  <a16:creationId xmlns:a16="http://schemas.microsoft.com/office/drawing/2014/main" id="{1B01213B-2CFE-43AF-48D2-2B49726AA6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092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34" name="Rectangle 366">
              <a:extLst>
                <a:ext uri="{FF2B5EF4-FFF2-40B4-BE49-F238E27FC236}">
                  <a16:creationId xmlns:a16="http://schemas.microsoft.com/office/drawing/2014/main" id="{EC967DE1-CA2C-3C6D-BD76-6EA4CCBB5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096"/>
              <a:ext cx="18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35" name="Line 367">
              <a:extLst>
                <a:ext uri="{FF2B5EF4-FFF2-40B4-BE49-F238E27FC236}">
                  <a16:creationId xmlns:a16="http://schemas.microsoft.com/office/drawing/2014/main" id="{7EC87880-201B-ED50-7BE4-87DD3737EC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096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83" name="Rectangle 368">
              <a:extLst>
                <a:ext uri="{FF2B5EF4-FFF2-40B4-BE49-F238E27FC236}">
                  <a16:creationId xmlns:a16="http://schemas.microsoft.com/office/drawing/2014/main" id="{F5FD97EA-F4B5-3B41-91EA-63E050868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2200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337" name="Rectangle 369">
              <a:extLst>
                <a:ext uri="{FF2B5EF4-FFF2-40B4-BE49-F238E27FC236}">
                  <a16:creationId xmlns:a16="http://schemas.microsoft.com/office/drawing/2014/main" id="{4E4986FC-DC89-69EC-A32D-D2D7872D7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198"/>
              <a:ext cx="549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38" name="Line 370">
              <a:extLst>
                <a:ext uri="{FF2B5EF4-FFF2-40B4-BE49-F238E27FC236}">
                  <a16:creationId xmlns:a16="http://schemas.microsoft.com/office/drawing/2014/main" id="{F449E345-8003-08C6-071A-9D336A84C9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198"/>
              <a:ext cx="54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39" name="Rectangle 371">
              <a:extLst>
                <a:ext uri="{FF2B5EF4-FFF2-40B4-BE49-F238E27FC236}">
                  <a16:creationId xmlns:a16="http://schemas.microsoft.com/office/drawing/2014/main" id="{2803E618-94C0-C710-3C92-E9C45ADAD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198"/>
              <a:ext cx="1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40" name="Line 372">
              <a:extLst>
                <a:ext uri="{FF2B5EF4-FFF2-40B4-BE49-F238E27FC236}">
                  <a16:creationId xmlns:a16="http://schemas.microsoft.com/office/drawing/2014/main" id="{DE8B1E6E-680E-8562-E9E9-C0F3E6F6C1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198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41" name="Rectangle 373">
              <a:extLst>
                <a:ext uri="{FF2B5EF4-FFF2-40B4-BE49-F238E27FC236}">
                  <a16:creationId xmlns:a16="http://schemas.microsoft.com/office/drawing/2014/main" id="{05784AD5-872E-5FD7-DEF5-DA258D887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202"/>
              <a:ext cx="18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42" name="Line 374">
              <a:extLst>
                <a:ext uri="{FF2B5EF4-FFF2-40B4-BE49-F238E27FC236}">
                  <a16:creationId xmlns:a16="http://schemas.microsoft.com/office/drawing/2014/main" id="{93487FFD-734C-3731-6D2F-46BEC2EA17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202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90" name="Rectangle 375">
              <a:extLst>
                <a:ext uri="{FF2B5EF4-FFF2-40B4-BE49-F238E27FC236}">
                  <a16:creationId xmlns:a16="http://schemas.microsoft.com/office/drawing/2014/main" id="{22469847-0924-0948-3005-DF0B53A22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2306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344" name="Rectangle 376">
              <a:extLst>
                <a:ext uri="{FF2B5EF4-FFF2-40B4-BE49-F238E27FC236}">
                  <a16:creationId xmlns:a16="http://schemas.microsoft.com/office/drawing/2014/main" id="{638F2349-FC24-6254-63E5-FFF106C87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302"/>
              <a:ext cx="549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45" name="Line 377">
              <a:extLst>
                <a:ext uri="{FF2B5EF4-FFF2-40B4-BE49-F238E27FC236}">
                  <a16:creationId xmlns:a16="http://schemas.microsoft.com/office/drawing/2014/main" id="{1579B269-744E-6E01-95FE-5168F334FE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302"/>
              <a:ext cx="54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46" name="Rectangle 378">
              <a:extLst>
                <a:ext uri="{FF2B5EF4-FFF2-40B4-BE49-F238E27FC236}">
                  <a16:creationId xmlns:a16="http://schemas.microsoft.com/office/drawing/2014/main" id="{EF29B7AC-6DBF-56CC-CD35-896EAE4F6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302"/>
              <a:ext cx="1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47" name="Line 379">
              <a:extLst>
                <a:ext uri="{FF2B5EF4-FFF2-40B4-BE49-F238E27FC236}">
                  <a16:creationId xmlns:a16="http://schemas.microsoft.com/office/drawing/2014/main" id="{602AC079-9403-4F0A-3F69-C9A388CAA3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302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48" name="Rectangle 380">
              <a:extLst>
                <a:ext uri="{FF2B5EF4-FFF2-40B4-BE49-F238E27FC236}">
                  <a16:creationId xmlns:a16="http://schemas.microsoft.com/office/drawing/2014/main" id="{6AB8FE0D-4A73-8F71-E094-F34074687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407"/>
              <a:ext cx="549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49" name="Line 381">
              <a:extLst>
                <a:ext uri="{FF2B5EF4-FFF2-40B4-BE49-F238E27FC236}">
                  <a16:creationId xmlns:a16="http://schemas.microsoft.com/office/drawing/2014/main" id="{959E382E-3DE6-04F6-9C43-D15B1DAB2C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407"/>
              <a:ext cx="54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50" name="Rectangle 382">
              <a:extLst>
                <a:ext uri="{FF2B5EF4-FFF2-40B4-BE49-F238E27FC236}">
                  <a16:creationId xmlns:a16="http://schemas.microsoft.com/office/drawing/2014/main" id="{E81A6C89-C5E5-A6B4-41A9-EF69798F8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306"/>
              <a:ext cx="18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51" name="Line 383">
              <a:extLst>
                <a:ext uri="{FF2B5EF4-FFF2-40B4-BE49-F238E27FC236}">
                  <a16:creationId xmlns:a16="http://schemas.microsoft.com/office/drawing/2014/main" id="{462236DE-DB77-0999-A01A-DD43F54B9D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306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52" name="Rectangle 384">
              <a:extLst>
                <a:ext uri="{FF2B5EF4-FFF2-40B4-BE49-F238E27FC236}">
                  <a16:creationId xmlns:a16="http://schemas.microsoft.com/office/drawing/2014/main" id="{C2E83B0F-2586-C705-8324-2CA99926F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407"/>
              <a:ext cx="18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53" name="Line 385">
              <a:extLst>
                <a:ext uri="{FF2B5EF4-FFF2-40B4-BE49-F238E27FC236}">
                  <a16:creationId xmlns:a16="http://schemas.microsoft.com/office/drawing/2014/main" id="{173BF94B-8667-E237-1355-C0C96E15B6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407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54" name="Line 386">
              <a:extLst>
                <a:ext uri="{FF2B5EF4-FFF2-40B4-BE49-F238E27FC236}">
                  <a16:creationId xmlns:a16="http://schemas.microsoft.com/office/drawing/2014/main" id="{3CCF4DC7-81A0-57BD-AAAA-2667671E98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4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55" name="Rectangle 387">
              <a:extLst>
                <a:ext uri="{FF2B5EF4-FFF2-40B4-BE49-F238E27FC236}">
                  <a16:creationId xmlns:a16="http://schemas.microsoft.com/office/drawing/2014/main" id="{87E2391B-8CC5-0935-3391-4A8A11302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407"/>
              <a:ext cx="18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56" name="Line 388">
              <a:extLst>
                <a:ext uri="{FF2B5EF4-FFF2-40B4-BE49-F238E27FC236}">
                  <a16:creationId xmlns:a16="http://schemas.microsoft.com/office/drawing/2014/main" id="{78178A10-3991-B657-F0EB-EFA26831B4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407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57" name="Line 389">
              <a:extLst>
                <a:ext uri="{FF2B5EF4-FFF2-40B4-BE49-F238E27FC236}">
                  <a16:creationId xmlns:a16="http://schemas.microsoft.com/office/drawing/2014/main" id="{334B011B-2D2A-904C-B1AF-FFC0F90E1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4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390">
            <a:extLst>
              <a:ext uri="{FF2B5EF4-FFF2-40B4-BE49-F238E27FC236}">
                <a16:creationId xmlns:a16="http://schemas.microsoft.com/office/drawing/2014/main" id="{0EDD57D5-3C89-0E5F-48B5-1DB7C4A4FA13}"/>
              </a:ext>
            </a:extLst>
          </p:cNvPr>
          <p:cNvGrpSpPr>
            <a:grpSpLocks/>
          </p:cNvGrpSpPr>
          <p:nvPr/>
        </p:nvGrpSpPr>
        <p:grpSpPr bwMode="auto">
          <a:xfrm>
            <a:off x="7315200" y="4795520"/>
            <a:ext cx="2485813" cy="2018453"/>
            <a:chOff x="1087" y="1802"/>
            <a:chExt cx="1033" cy="623"/>
          </a:xfrm>
        </p:grpSpPr>
        <p:sp>
          <p:nvSpPr>
            <p:cNvPr id="20782" name="Rectangle 391">
              <a:extLst>
                <a:ext uri="{FF2B5EF4-FFF2-40B4-BE49-F238E27FC236}">
                  <a16:creationId xmlns:a16="http://schemas.microsoft.com/office/drawing/2014/main" id="{498B5D2F-ED4E-136F-08D2-1EDD4EDD6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" y="1839"/>
              <a:ext cx="81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Ø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783" name="Rectangle 392">
              <a:extLst>
                <a:ext uri="{FF2B5EF4-FFF2-40B4-BE49-F238E27FC236}">
                  <a16:creationId xmlns:a16="http://schemas.microsoft.com/office/drawing/2014/main" id="{C54B5EB3-867D-A32C-43B9-74E500E4E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8" y="1848"/>
              <a:ext cx="29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784" name="Rectangle 393">
              <a:extLst>
                <a:ext uri="{FF2B5EF4-FFF2-40B4-BE49-F238E27FC236}">
                  <a16:creationId xmlns:a16="http://schemas.microsoft.com/office/drawing/2014/main" id="{E4C45852-A4BB-DC57-71AB-E90315C3E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" y="1848"/>
              <a:ext cx="38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785" name="Rectangle 394">
              <a:extLst>
                <a:ext uri="{FF2B5EF4-FFF2-40B4-BE49-F238E27FC236}">
                  <a16:creationId xmlns:a16="http://schemas.microsoft.com/office/drawing/2014/main" id="{4CDBAC2D-6757-9BE6-93BB-384D364AE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1" y="1846"/>
              <a:ext cx="63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786" name="Rectangle 395">
              <a:extLst>
                <a:ext uri="{FF2B5EF4-FFF2-40B4-BE49-F238E27FC236}">
                  <a16:creationId xmlns:a16="http://schemas.microsoft.com/office/drawing/2014/main" id="{E1103A07-CDA6-2190-88D0-BD6E2010B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1839"/>
              <a:ext cx="69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Ú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787" name="Rectangle 396">
              <a:extLst>
                <a:ext uri="{FF2B5EF4-FFF2-40B4-BE49-F238E27FC236}">
                  <a16:creationId xmlns:a16="http://schemas.microsoft.com/office/drawing/2014/main" id="{30BD788C-5BDD-E33F-6C40-F4115588E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3" y="1848"/>
              <a:ext cx="29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788" name="Rectangle 397">
              <a:extLst>
                <a:ext uri="{FF2B5EF4-FFF2-40B4-BE49-F238E27FC236}">
                  <a16:creationId xmlns:a16="http://schemas.microsoft.com/office/drawing/2014/main" id="{0537D29B-E73E-52E4-831B-758220A1B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5" y="1846"/>
              <a:ext cx="63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789" name="Rectangle 398">
              <a:extLst>
                <a:ext uri="{FF2B5EF4-FFF2-40B4-BE49-F238E27FC236}">
                  <a16:creationId xmlns:a16="http://schemas.microsoft.com/office/drawing/2014/main" id="{5F03AB3D-6E56-335F-7113-4652E900C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1848"/>
              <a:ext cx="6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)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790" name="Rectangle 399">
              <a:extLst>
                <a:ext uri="{FF2B5EF4-FFF2-40B4-BE49-F238E27FC236}">
                  <a16:creationId xmlns:a16="http://schemas.microsoft.com/office/drawing/2014/main" id="{79D62C0C-1C01-8BB4-E887-BEEE971A7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5" y="1839"/>
              <a:ext cx="119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«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791" name="Rectangle 400">
              <a:extLst>
                <a:ext uri="{FF2B5EF4-FFF2-40B4-BE49-F238E27FC236}">
                  <a16:creationId xmlns:a16="http://schemas.microsoft.com/office/drawing/2014/main" id="{09E20D45-0B5E-5797-B186-D53F127FA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1848"/>
              <a:ext cx="95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(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792" name="Rectangle 401">
              <a:extLst>
                <a:ext uri="{FF2B5EF4-FFF2-40B4-BE49-F238E27FC236}">
                  <a16:creationId xmlns:a16="http://schemas.microsoft.com/office/drawing/2014/main" id="{8F09832A-B473-E355-0144-AB3C85405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0" y="1839"/>
              <a:ext cx="81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Ø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793" name="Rectangle 402">
              <a:extLst>
                <a:ext uri="{FF2B5EF4-FFF2-40B4-BE49-F238E27FC236}">
                  <a16:creationId xmlns:a16="http://schemas.microsoft.com/office/drawing/2014/main" id="{9ADC4171-E164-85C7-3470-676DC0B7A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3" y="1846"/>
              <a:ext cx="63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794" name="Rectangle 403">
              <a:extLst>
                <a:ext uri="{FF2B5EF4-FFF2-40B4-BE49-F238E27FC236}">
                  <a16:creationId xmlns:a16="http://schemas.microsoft.com/office/drawing/2014/main" id="{FF1CFA32-D744-3800-08F5-14ABAB84D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" y="1848"/>
              <a:ext cx="29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795" name="Rectangle 404">
              <a:extLst>
                <a:ext uri="{FF2B5EF4-FFF2-40B4-BE49-F238E27FC236}">
                  <a16:creationId xmlns:a16="http://schemas.microsoft.com/office/drawing/2014/main" id="{E5FAB0A7-32F0-D719-5974-2C92118CB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2" y="1839"/>
              <a:ext cx="69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Ù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796" name="Rectangle 405">
              <a:extLst>
                <a:ext uri="{FF2B5EF4-FFF2-40B4-BE49-F238E27FC236}">
                  <a16:creationId xmlns:a16="http://schemas.microsoft.com/office/drawing/2014/main" id="{CC21F839-FBB1-11E6-344E-F5840083B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6" y="1848"/>
              <a:ext cx="29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797" name="Rectangle 406">
              <a:extLst>
                <a:ext uri="{FF2B5EF4-FFF2-40B4-BE49-F238E27FC236}">
                  <a16:creationId xmlns:a16="http://schemas.microsoft.com/office/drawing/2014/main" id="{7221E104-16C3-B6B7-B041-9BC80AD63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839"/>
              <a:ext cx="81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Ø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798" name="Rectangle 407">
              <a:extLst>
                <a:ext uri="{FF2B5EF4-FFF2-40B4-BE49-F238E27FC236}">
                  <a16:creationId xmlns:a16="http://schemas.microsoft.com/office/drawing/2014/main" id="{D4AE6075-F007-18FA-4007-A107A69CB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" y="1848"/>
              <a:ext cx="29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799" name="Rectangle 408">
              <a:extLst>
                <a:ext uri="{FF2B5EF4-FFF2-40B4-BE49-F238E27FC236}">
                  <a16:creationId xmlns:a16="http://schemas.microsoft.com/office/drawing/2014/main" id="{E3B7CF2B-D05B-0B2E-667A-A3C1281A3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" y="1846"/>
              <a:ext cx="63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800" name="Rectangle 409">
              <a:extLst>
                <a:ext uri="{FF2B5EF4-FFF2-40B4-BE49-F238E27FC236}">
                  <a16:creationId xmlns:a16="http://schemas.microsoft.com/office/drawing/2014/main" id="{43CD70D5-2C92-5DCA-D7A6-24EF27A5F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2" y="1848"/>
              <a:ext cx="38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378" name="Rectangle 410">
              <a:extLst>
                <a:ext uri="{FF2B5EF4-FFF2-40B4-BE49-F238E27FC236}">
                  <a16:creationId xmlns:a16="http://schemas.microsoft.com/office/drawing/2014/main" id="{043D477B-F4FC-98AA-CD09-A8AB56DAD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1802"/>
              <a:ext cx="1016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79" name="Line 411">
              <a:extLst>
                <a:ext uri="{FF2B5EF4-FFF2-40B4-BE49-F238E27FC236}">
                  <a16:creationId xmlns:a16="http://schemas.microsoft.com/office/drawing/2014/main" id="{2AF83958-386E-6D81-C8B4-0EBE902382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7" y="1802"/>
              <a:ext cx="10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80" name="Rectangle 412">
              <a:extLst>
                <a:ext uri="{FF2B5EF4-FFF2-40B4-BE49-F238E27FC236}">
                  <a16:creationId xmlns:a16="http://schemas.microsoft.com/office/drawing/2014/main" id="{B1F1309E-A7BC-FEDC-5A62-E6E662F78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1802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81" name="Line 413">
              <a:extLst>
                <a:ext uri="{FF2B5EF4-FFF2-40B4-BE49-F238E27FC236}">
                  <a16:creationId xmlns:a16="http://schemas.microsoft.com/office/drawing/2014/main" id="{58E72A87-13FD-D27D-9EEE-CDB162EBA7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1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82" name="Line 414">
              <a:extLst>
                <a:ext uri="{FF2B5EF4-FFF2-40B4-BE49-F238E27FC236}">
                  <a16:creationId xmlns:a16="http://schemas.microsoft.com/office/drawing/2014/main" id="{26122E56-832E-DCFA-EFDC-40E4516B7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1802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83" name="Rectangle 415">
              <a:extLst>
                <a:ext uri="{FF2B5EF4-FFF2-40B4-BE49-F238E27FC236}">
                  <a16:creationId xmlns:a16="http://schemas.microsoft.com/office/drawing/2014/main" id="{ADF3410E-B790-1E93-7D03-514E86C22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1802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84" name="Line 416">
              <a:extLst>
                <a:ext uri="{FF2B5EF4-FFF2-40B4-BE49-F238E27FC236}">
                  <a16:creationId xmlns:a16="http://schemas.microsoft.com/office/drawing/2014/main" id="{E00F08E6-5B9D-C9B0-CD70-7C971C17C2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1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85" name="Line 417">
              <a:extLst>
                <a:ext uri="{FF2B5EF4-FFF2-40B4-BE49-F238E27FC236}">
                  <a16:creationId xmlns:a16="http://schemas.microsoft.com/office/drawing/2014/main" id="{2AAC43BA-4E06-DC60-719D-10EAECC86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1802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86" name="Rectangle 418">
              <a:extLst>
                <a:ext uri="{FF2B5EF4-FFF2-40B4-BE49-F238E27FC236}">
                  <a16:creationId xmlns:a16="http://schemas.microsoft.com/office/drawing/2014/main" id="{DBAD119D-80C5-80DD-564F-8EDA15515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1819"/>
              <a:ext cx="17" cy="15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87" name="Line 419">
              <a:extLst>
                <a:ext uri="{FF2B5EF4-FFF2-40B4-BE49-F238E27FC236}">
                  <a16:creationId xmlns:a16="http://schemas.microsoft.com/office/drawing/2014/main" id="{55BC68CF-028F-8441-B855-D27F97FF6E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1819"/>
              <a:ext cx="1" cy="1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1" name="Rectangle 420">
              <a:extLst>
                <a:ext uri="{FF2B5EF4-FFF2-40B4-BE49-F238E27FC236}">
                  <a16:creationId xmlns:a16="http://schemas.microsoft.com/office/drawing/2014/main" id="{5833E04A-8FE2-6AA3-A289-97EDC0107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" y="1988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389" name="Rectangle 421">
              <a:extLst>
                <a:ext uri="{FF2B5EF4-FFF2-40B4-BE49-F238E27FC236}">
                  <a16:creationId xmlns:a16="http://schemas.microsoft.com/office/drawing/2014/main" id="{753BD29F-2B4D-407C-B4F9-9579D6B4E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1973"/>
              <a:ext cx="1016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90" name="Line 422">
              <a:extLst>
                <a:ext uri="{FF2B5EF4-FFF2-40B4-BE49-F238E27FC236}">
                  <a16:creationId xmlns:a16="http://schemas.microsoft.com/office/drawing/2014/main" id="{BBB9F0F8-6C25-02AE-69D0-7D64EC8D91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7" y="1973"/>
              <a:ext cx="10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91" name="Rectangle 423">
              <a:extLst>
                <a:ext uri="{FF2B5EF4-FFF2-40B4-BE49-F238E27FC236}">
                  <a16:creationId xmlns:a16="http://schemas.microsoft.com/office/drawing/2014/main" id="{57EC7CFF-5DF6-CABF-4103-3490D24E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1973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92" name="Line 424">
              <a:extLst>
                <a:ext uri="{FF2B5EF4-FFF2-40B4-BE49-F238E27FC236}">
                  <a16:creationId xmlns:a16="http://schemas.microsoft.com/office/drawing/2014/main" id="{589ACD88-B869-5D52-E306-AB3CEBB4E8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197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93" name="Line 425">
              <a:extLst>
                <a:ext uri="{FF2B5EF4-FFF2-40B4-BE49-F238E27FC236}">
                  <a16:creationId xmlns:a16="http://schemas.microsoft.com/office/drawing/2014/main" id="{0CD1693C-6D6A-9DB0-31D3-4638BAD2BE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197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94" name="Rectangle 426">
              <a:extLst>
                <a:ext uri="{FF2B5EF4-FFF2-40B4-BE49-F238E27FC236}">
                  <a16:creationId xmlns:a16="http://schemas.microsoft.com/office/drawing/2014/main" id="{24324410-BA15-C8C3-6463-2721148BF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1990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95" name="Line 427">
              <a:extLst>
                <a:ext uri="{FF2B5EF4-FFF2-40B4-BE49-F238E27FC236}">
                  <a16:creationId xmlns:a16="http://schemas.microsoft.com/office/drawing/2014/main" id="{318495CB-06ED-F85C-E395-EC1BB701B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199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19" name="Rectangle 428">
              <a:extLst>
                <a:ext uri="{FF2B5EF4-FFF2-40B4-BE49-F238E27FC236}">
                  <a16:creationId xmlns:a16="http://schemas.microsoft.com/office/drawing/2014/main" id="{47594EB4-88D0-41D5-4F30-4E3DD356B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" y="2096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397" name="Rectangle 429">
              <a:extLst>
                <a:ext uri="{FF2B5EF4-FFF2-40B4-BE49-F238E27FC236}">
                  <a16:creationId xmlns:a16="http://schemas.microsoft.com/office/drawing/2014/main" id="{E328F131-0361-7FA9-EE00-C1D39DD5C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2092"/>
              <a:ext cx="1016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98" name="Line 430">
              <a:extLst>
                <a:ext uri="{FF2B5EF4-FFF2-40B4-BE49-F238E27FC236}">
                  <a16:creationId xmlns:a16="http://schemas.microsoft.com/office/drawing/2014/main" id="{7B83D067-3CAA-4E9F-CBA3-A38C6D8601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7" y="2092"/>
              <a:ext cx="10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399" name="Rectangle 431">
              <a:extLst>
                <a:ext uri="{FF2B5EF4-FFF2-40B4-BE49-F238E27FC236}">
                  <a16:creationId xmlns:a16="http://schemas.microsoft.com/office/drawing/2014/main" id="{B54D7B9C-EE40-B6E3-3C68-7BE8B5EDF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209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00" name="Line 432">
              <a:extLst>
                <a:ext uri="{FF2B5EF4-FFF2-40B4-BE49-F238E27FC236}">
                  <a16:creationId xmlns:a16="http://schemas.microsoft.com/office/drawing/2014/main" id="{F3DB7CCC-2780-BB59-8F63-5FE778C67D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209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01" name="Rectangle 433">
              <a:extLst>
                <a:ext uri="{FF2B5EF4-FFF2-40B4-BE49-F238E27FC236}">
                  <a16:creationId xmlns:a16="http://schemas.microsoft.com/office/drawing/2014/main" id="{BCF214BA-2942-AB84-6ED5-A5FC19060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2096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02" name="Line 434">
              <a:extLst>
                <a:ext uri="{FF2B5EF4-FFF2-40B4-BE49-F238E27FC236}">
                  <a16:creationId xmlns:a16="http://schemas.microsoft.com/office/drawing/2014/main" id="{F61BC6C6-485E-B662-FA20-A17DABCBC7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2096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26" name="Rectangle 435">
              <a:extLst>
                <a:ext uri="{FF2B5EF4-FFF2-40B4-BE49-F238E27FC236}">
                  <a16:creationId xmlns:a16="http://schemas.microsoft.com/office/drawing/2014/main" id="{83B7B052-722C-67BD-C94A-20D2B6709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" y="2200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404" name="Rectangle 436">
              <a:extLst>
                <a:ext uri="{FF2B5EF4-FFF2-40B4-BE49-F238E27FC236}">
                  <a16:creationId xmlns:a16="http://schemas.microsoft.com/office/drawing/2014/main" id="{0C44BD76-E66E-62C4-C27F-5760CCE15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2198"/>
              <a:ext cx="1016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05" name="Line 437">
              <a:extLst>
                <a:ext uri="{FF2B5EF4-FFF2-40B4-BE49-F238E27FC236}">
                  <a16:creationId xmlns:a16="http://schemas.microsoft.com/office/drawing/2014/main" id="{852AAE82-1145-11AC-DDC7-1D5ABB6FBD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7" y="2198"/>
              <a:ext cx="10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06" name="Rectangle 438">
              <a:extLst>
                <a:ext uri="{FF2B5EF4-FFF2-40B4-BE49-F238E27FC236}">
                  <a16:creationId xmlns:a16="http://schemas.microsoft.com/office/drawing/2014/main" id="{9145223B-095D-DBA3-CE36-70D5969D2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2198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07" name="Line 439">
              <a:extLst>
                <a:ext uri="{FF2B5EF4-FFF2-40B4-BE49-F238E27FC236}">
                  <a16:creationId xmlns:a16="http://schemas.microsoft.com/office/drawing/2014/main" id="{47B68C25-F389-8327-8D12-2DE957F7F1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2198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08" name="Rectangle 440">
              <a:extLst>
                <a:ext uri="{FF2B5EF4-FFF2-40B4-BE49-F238E27FC236}">
                  <a16:creationId xmlns:a16="http://schemas.microsoft.com/office/drawing/2014/main" id="{02D4248F-5B6C-41E7-F91C-77E31C486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2202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09" name="Line 441">
              <a:extLst>
                <a:ext uri="{FF2B5EF4-FFF2-40B4-BE49-F238E27FC236}">
                  <a16:creationId xmlns:a16="http://schemas.microsoft.com/office/drawing/2014/main" id="{0D6FBFD1-CB17-E619-0E19-B60DB4A3D5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2202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33" name="Rectangle 442">
              <a:extLst>
                <a:ext uri="{FF2B5EF4-FFF2-40B4-BE49-F238E27FC236}">
                  <a16:creationId xmlns:a16="http://schemas.microsoft.com/office/drawing/2014/main" id="{D73AF309-71F4-BB1B-BCDB-D7BDCA1AD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0" y="2306"/>
              <a:ext cx="57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411" name="Rectangle 443">
              <a:extLst>
                <a:ext uri="{FF2B5EF4-FFF2-40B4-BE49-F238E27FC236}">
                  <a16:creationId xmlns:a16="http://schemas.microsoft.com/office/drawing/2014/main" id="{0BC71A14-2B25-89A9-C16B-8C4708EBE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2302"/>
              <a:ext cx="1016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12" name="Line 444">
              <a:extLst>
                <a:ext uri="{FF2B5EF4-FFF2-40B4-BE49-F238E27FC236}">
                  <a16:creationId xmlns:a16="http://schemas.microsoft.com/office/drawing/2014/main" id="{C4BB36A5-FDF6-F48D-9899-D04C40221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7" y="2302"/>
              <a:ext cx="10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13" name="Rectangle 445">
              <a:extLst>
                <a:ext uri="{FF2B5EF4-FFF2-40B4-BE49-F238E27FC236}">
                  <a16:creationId xmlns:a16="http://schemas.microsoft.com/office/drawing/2014/main" id="{C29D951C-20C5-8AB9-C9FF-03AFD0C55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230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14" name="Line 446">
              <a:extLst>
                <a:ext uri="{FF2B5EF4-FFF2-40B4-BE49-F238E27FC236}">
                  <a16:creationId xmlns:a16="http://schemas.microsoft.com/office/drawing/2014/main" id="{FCCF3247-4C69-73B2-860C-4449F6F4BE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23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15" name="Rectangle 447">
              <a:extLst>
                <a:ext uri="{FF2B5EF4-FFF2-40B4-BE49-F238E27FC236}">
                  <a16:creationId xmlns:a16="http://schemas.microsoft.com/office/drawing/2014/main" id="{70A20C6F-DDAE-7CD1-3F44-49EB50D8F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2407"/>
              <a:ext cx="1016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16" name="Line 448">
              <a:extLst>
                <a:ext uri="{FF2B5EF4-FFF2-40B4-BE49-F238E27FC236}">
                  <a16:creationId xmlns:a16="http://schemas.microsoft.com/office/drawing/2014/main" id="{A62AE7C4-34FB-63D5-2262-85C70951F2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7" y="2407"/>
              <a:ext cx="10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17" name="Rectangle 449">
              <a:extLst>
                <a:ext uri="{FF2B5EF4-FFF2-40B4-BE49-F238E27FC236}">
                  <a16:creationId xmlns:a16="http://schemas.microsoft.com/office/drawing/2014/main" id="{7EE897B0-E04D-6788-CA4C-E4D57D999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2306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18" name="Line 450">
              <a:extLst>
                <a:ext uri="{FF2B5EF4-FFF2-40B4-BE49-F238E27FC236}">
                  <a16:creationId xmlns:a16="http://schemas.microsoft.com/office/drawing/2014/main" id="{01A944B8-1FB3-EA17-547C-A6E627B575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2306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19" name="Rectangle 451">
              <a:extLst>
                <a:ext uri="{FF2B5EF4-FFF2-40B4-BE49-F238E27FC236}">
                  <a16:creationId xmlns:a16="http://schemas.microsoft.com/office/drawing/2014/main" id="{C23E1677-BD29-79F5-7410-F4C5F696A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24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20" name="Line 452">
              <a:extLst>
                <a:ext uri="{FF2B5EF4-FFF2-40B4-BE49-F238E27FC236}">
                  <a16:creationId xmlns:a16="http://schemas.microsoft.com/office/drawing/2014/main" id="{A9AA48DF-9398-D209-6F39-81F42F28C3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24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21" name="Line 453">
              <a:extLst>
                <a:ext uri="{FF2B5EF4-FFF2-40B4-BE49-F238E27FC236}">
                  <a16:creationId xmlns:a16="http://schemas.microsoft.com/office/drawing/2014/main" id="{8A0CDECA-2D4B-7CD4-38FB-72C0FFB35A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24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22" name="Rectangle 454">
              <a:extLst>
                <a:ext uri="{FF2B5EF4-FFF2-40B4-BE49-F238E27FC236}">
                  <a16:creationId xmlns:a16="http://schemas.microsoft.com/office/drawing/2014/main" id="{484C1A29-890D-E980-BAC7-728A47F2B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24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23" name="Line 455">
              <a:extLst>
                <a:ext uri="{FF2B5EF4-FFF2-40B4-BE49-F238E27FC236}">
                  <a16:creationId xmlns:a16="http://schemas.microsoft.com/office/drawing/2014/main" id="{E305F91C-263F-2C97-5089-10D153161E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24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24" name="Line 456">
              <a:extLst>
                <a:ext uri="{FF2B5EF4-FFF2-40B4-BE49-F238E27FC236}">
                  <a16:creationId xmlns:a16="http://schemas.microsoft.com/office/drawing/2014/main" id="{1DBD83C9-B4D7-EB81-ED1D-72E0BE5AEF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24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40425" name="Rectangle 457">
            <a:extLst>
              <a:ext uri="{FF2B5EF4-FFF2-40B4-BE49-F238E27FC236}">
                <a16:creationId xmlns:a16="http://schemas.microsoft.com/office/drawing/2014/main" id="{03FCABE1-1F39-1444-11D2-CACC58486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320" y="894080"/>
            <a:ext cx="7559040" cy="48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76250" indent="-476250" defTabSz="66675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66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6675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6675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6675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667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667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667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667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660066"/>
              </a:buClr>
              <a:buFont typeface="Monotype Sorts" pitchFamily="2" charset="2"/>
              <a:buNone/>
            </a:pPr>
            <a:r>
              <a:rPr lang="en-GB" altLang="en-US" sz="2133">
                <a:solidFill>
                  <a:srgbClr val="333300"/>
                </a:solidFill>
                <a:latin typeface="Times New Roman" panose="02020603050405020304" pitchFamily="18" charset="0"/>
              </a:rPr>
              <a:t>1. The truth table of:   (</a:t>
            </a:r>
            <a:r>
              <a:rPr lang="en-GB" altLang="en-US" sz="2133" b="1">
                <a:solidFill>
                  <a:srgbClr val="333300"/>
                </a:solidFill>
                <a:latin typeface="Times New Roman" panose="02020603050405020304" pitchFamily="18" charset="0"/>
              </a:rPr>
              <a:t>p</a:t>
            </a:r>
            <a:r>
              <a:rPr lang="en-GB" altLang="en-US" sz="2133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GB" altLang="en-US" sz="96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133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133" b="1" i="1">
                <a:solidFill>
                  <a:srgbClr val="333300"/>
                </a:solidFill>
                <a:latin typeface="Times New Roman" panose="02020603050405020304" pitchFamily="18" charset="0"/>
              </a:rPr>
              <a:t> </a:t>
            </a:r>
            <a:r>
              <a:rPr lang="en-GB" altLang="en-US" sz="2133" b="1">
                <a:solidFill>
                  <a:srgbClr val="333300"/>
                </a:solidFill>
                <a:latin typeface="Times New Roman" panose="02020603050405020304" pitchFamily="18" charset="0"/>
              </a:rPr>
              <a:t>q</a:t>
            </a:r>
            <a:r>
              <a:rPr lang="en-GB" altLang="en-US" sz="2133">
                <a:solidFill>
                  <a:srgbClr val="333300"/>
                </a:solidFill>
                <a:latin typeface="Times New Roman" panose="02020603050405020304" pitchFamily="18" charset="0"/>
              </a:rPr>
              <a:t>)</a:t>
            </a:r>
            <a:r>
              <a:rPr lang="en-GB" altLang="en-US" sz="96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133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GB" altLang="en-US" sz="96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133" b="1">
                <a:solidFill>
                  <a:srgbClr val="333300"/>
                </a:solidFill>
                <a:latin typeface="Times New Roman" panose="02020603050405020304" pitchFamily="18" charset="0"/>
              </a:rPr>
              <a:t>q</a:t>
            </a:r>
            <a:endParaRPr lang="en-GB" altLang="en-US" sz="2133">
              <a:solidFill>
                <a:srgbClr val="3333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40426" name="Rectangle 458">
            <a:extLst>
              <a:ext uri="{FF2B5EF4-FFF2-40B4-BE49-F238E27FC236}">
                <a16:creationId xmlns:a16="http://schemas.microsoft.com/office/drawing/2014/main" id="{FFE35FA4-4FAA-ECA7-86D3-281E3FB0B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9440" y="3820160"/>
            <a:ext cx="7477760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76250" indent="-476250" defTabSz="66675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66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6675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6675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6675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667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667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667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667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660066"/>
              </a:buClr>
              <a:buFont typeface="Monotype Sorts" pitchFamily="2" charset="2"/>
              <a:buNone/>
            </a:pPr>
            <a:r>
              <a:rPr lang="en-GB" altLang="en-US" sz="2133" dirty="0">
                <a:solidFill>
                  <a:srgbClr val="333300"/>
                </a:solidFill>
                <a:latin typeface="Times New Roman" panose="02020603050405020304" pitchFamily="18" charset="0"/>
              </a:rPr>
              <a:t>2. The truth table of: </a:t>
            </a:r>
            <a:r>
              <a:rPr lang="en-GB" altLang="en-US" sz="2133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133" b="1" i="1" dirty="0">
                <a:solidFill>
                  <a:srgbClr val="333300"/>
                </a:solidFill>
                <a:latin typeface="Times New Roman" panose="02020603050405020304" pitchFamily="18" charset="0"/>
              </a:rPr>
              <a:t> </a:t>
            </a:r>
            <a:r>
              <a:rPr lang="en-GB" altLang="en-US" sz="2133" dirty="0">
                <a:solidFill>
                  <a:srgbClr val="333300"/>
                </a:solidFill>
                <a:latin typeface="Times New Roman" panose="02020603050405020304" pitchFamily="18" charset="0"/>
              </a:rPr>
              <a:t>(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p</a:t>
            </a:r>
            <a:r>
              <a:rPr lang="en-GB" altLang="en-US" sz="2133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GB" altLang="en-US" sz="960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q</a:t>
            </a:r>
            <a:r>
              <a:rPr lang="en-GB" altLang="en-US" sz="2133" dirty="0">
                <a:solidFill>
                  <a:srgbClr val="333300"/>
                </a:solidFill>
                <a:latin typeface="Times New Roman" panose="02020603050405020304" pitchFamily="18" charset="0"/>
              </a:rPr>
              <a:t>) </a:t>
            </a:r>
            <a:r>
              <a:rPr lang="en-GB" altLang="en-US" sz="2133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GB" altLang="en-US" sz="2133" dirty="0">
                <a:solidFill>
                  <a:srgbClr val="333300"/>
                </a:solidFill>
                <a:latin typeface="Times New Roman" panose="02020603050405020304" pitchFamily="18" charset="0"/>
              </a:rPr>
              <a:t> (</a:t>
            </a:r>
            <a:r>
              <a:rPr lang="en-GB" altLang="en-US" sz="2133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p</a:t>
            </a:r>
            <a:r>
              <a:rPr lang="en-GB" altLang="en-US" sz="960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133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GB" altLang="en-US" sz="960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133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960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q</a:t>
            </a:r>
            <a:r>
              <a:rPr lang="en-GB" altLang="en-US" sz="2133" dirty="0">
                <a:solidFill>
                  <a:srgbClr val="333300"/>
                </a:solidFill>
                <a:latin typeface="Times New Roman" panose="02020603050405020304" pitchFamily="18" charset="0"/>
              </a:rPr>
              <a:t>)</a:t>
            </a:r>
            <a:r>
              <a:rPr lang="en-GB" altLang="en-US" sz="2133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. </a:t>
            </a:r>
          </a:p>
        </p:txBody>
      </p:sp>
      <p:grpSp>
        <p:nvGrpSpPr>
          <p:cNvPr id="9" name="Group 459">
            <a:extLst>
              <a:ext uri="{FF2B5EF4-FFF2-40B4-BE49-F238E27FC236}">
                <a16:creationId xmlns:a16="http://schemas.microsoft.com/office/drawing/2014/main" id="{E96C82F5-FEEC-010F-EE15-D50611E40DAE}"/>
              </a:ext>
            </a:extLst>
          </p:cNvPr>
          <p:cNvGrpSpPr>
            <a:grpSpLocks/>
          </p:cNvGrpSpPr>
          <p:nvPr/>
        </p:nvGrpSpPr>
        <p:grpSpPr bwMode="auto">
          <a:xfrm>
            <a:off x="3007361" y="1544320"/>
            <a:ext cx="1046480" cy="2032000"/>
            <a:chOff x="766" y="2736"/>
            <a:chExt cx="346" cy="623"/>
          </a:xfrm>
        </p:grpSpPr>
        <p:sp>
          <p:nvSpPr>
            <p:cNvPr id="20661" name="Rectangle 460">
              <a:extLst>
                <a:ext uri="{FF2B5EF4-FFF2-40B4-BE49-F238E27FC236}">
                  <a16:creationId xmlns:a16="http://schemas.microsoft.com/office/drawing/2014/main" id="{2F76C337-DC9B-CBC1-9806-47768FBBA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" y="2778"/>
              <a:ext cx="50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662" name="Rectangle 461">
              <a:extLst>
                <a:ext uri="{FF2B5EF4-FFF2-40B4-BE49-F238E27FC236}">
                  <a16:creationId xmlns:a16="http://schemas.microsoft.com/office/drawing/2014/main" id="{72AF737F-F2A9-50FD-073C-FA7A727E0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" y="2778"/>
              <a:ext cx="50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430" name="Rectangle 462">
              <a:extLst>
                <a:ext uri="{FF2B5EF4-FFF2-40B4-BE49-F238E27FC236}">
                  <a16:creationId xmlns:a16="http://schemas.microsoft.com/office/drawing/2014/main" id="{7305E4E9-B410-DDE7-0907-32F71FD7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2736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31" name="Line 463">
              <a:extLst>
                <a:ext uri="{FF2B5EF4-FFF2-40B4-BE49-F238E27FC236}">
                  <a16:creationId xmlns:a16="http://schemas.microsoft.com/office/drawing/2014/main" id="{78F10A5B-6B93-A200-0839-EBFDBFA951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273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32" name="Line 464">
              <a:extLst>
                <a:ext uri="{FF2B5EF4-FFF2-40B4-BE49-F238E27FC236}">
                  <a16:creationId xmlns:a16="http://schemas.microsoft.com/office/drawing/2014/main" id="{6B8B6D53-4F57-18A3-82BD-8CBACE816D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2736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33" name="Rectangle 465">
              <a:extLst>
                <a:ext uri="{FF2B5EF4-FFF2-40B4-BE49-F238E27FC236}">
                  <a16:creationId xmlns:a16="http://schemas.microsoft.com/office/drawing/2014/main" id="{6F09F5FB-0FD5-FC45-1627-857AEA730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2736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34" name="Line 466">
              <a:extLst>
                <a:ext uri="{FF2B5EF4-FFF2-40B4-BE49-F238E27FC236}">
                  <a16:creationId xmlns:a16="http://schemas.microsoft.com/office/drawing/2014/main" id="{6174002F-141D-3A7D-C1F3-A98F4DCADD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273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35" name="Line 467">
              <a:extLst>
                <a:ext uri="{FF2B5EF4-FFF2-40B4-BE49-F238E27FC236}">
                  <a16:creationId xmlns:a16="http://schemas.microsoft.com/office/drawing/2014/main" id="{46AE7629-6EAD-3980-18EB-C416F1B2B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2736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36" name="Rectangle 468">
              <a:extLst>
                <a:ext uri="{FF2B5EF4-FFF2-40B4-BE49-F238E27FC236}">
                  <a16:creationId xmlns:a16="http://schemas.microsoft.com/office/drawing/2014/main" id="{AD0A5BAE-D261-0D4A-93D2-D52203E47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2736"/>
              <a:ext cx="141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37" name="Line 469">
              <a:extLst>
                <a:ext uri="{FF2B5EF4-FFF2-40B4-BE49-F238E27FC236}">
                  <a16:creationId xmlns:a16="http://schemas.microsoft.com/office/drawing/2014/main" id="{50DE9DE2-B149-6D45-05C8-5695C17F35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3" y="2736"/>
              <a:ext cx="14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38" name="Rectangle 470">
              <a:extLst>
                <a:ext uri="{FF2B5EF4-FFF2-40B4-BE49-F238E27FC236}">
                  <a16:creationId xmlns:a16="http://schemas.microsoft.com/office/drawing/2014/main" id="{6A10BE35-41D7-D9EE-E766-822974551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2736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39" name="Line 471">
              <a:extLst>
                <a:ext uri="{FF2B5EF4-FFF2-40B4-BE49-F238E27FC236}">
                  <a16:creationId xmlns:a16="http://schemas.microsoft.com/office/drawing/2014/main" id="{E718FBBA-7073-2CE0-F523-CB78FFAC72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273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40" name="Line 472">
              <a:extLst>
                <a:ext uri="{FF2B5EF4-FFF2-40B4-BE49-F238E27FC236}">
                  <a16:creationId xmlns:a16="http://schemas.microsoft.com/office/drawing/2014/main" id="{787C465E-E164-7E10-D4A0-DD39354DFD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2736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41" name="Rectangle 473">
              <a:extLst>
                <a:ext uri="{FF2B5EF4-FFF2-40B4-BE49-F238E27FC236}">
                  <a16:creationId xmlns:a16="http://schemas.microsoft.com/office/drawing/2014/main" id="{CAE32463-EB9E-5236-7BC7-8BB2F5639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" y="2736"/>
              <a:ext cx="154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42" name="Line 474">
              <a:extLst>
                <a:ext uri="{FF2B5EF4-FFF2-40B4-BE49-F238E27FC236}">
                  <a16:creationId xmlns:a16="http://schemas.microsoft.com/office/drawing/2014/main" id="{89DAC261-CBB5-2593-9961-BB97D45796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2736"/>
              <a:ext cx="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43" name="Rectangle 475">
              <a:extLst>
                <a:ext uri="{FF2B5EF4-FFF2-40B4-BE49-F238E27FC236}">
                  <a16:creationId xmlns:a16="http://schemas.microsoft.com/office/drawing/2014/main" id="{A04BA472-4AA1-9644-A60D-C992F3F27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2736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44" name="Line 476">
              <a:extLst>
                <a:ext uri="{FF2B5EF4-FFF2-40B4-BE49-F238E27FC236}">
                  <a16:creationId xmlns:a16="http://schemas.microsoft.com/office/drawing/2014/main" id="{C4D322EA-3DB3-7C24-7FDF-C676ABACD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273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45" name="Line 477">
              <a:extLst>
                <a:ext uri="{FF2B5EF4-FFF2-40B4-BE49-F238E27FC236}">
                  <a16:creationId xmlns:a16="http://schemas.microsoft.com/office/drawing/2014/main" id="{DF1AC37E-D8F2-97DE-4BAC-9DDF35D69A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2736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46" name="Rectangle 478">
              <a:extLst>
                <a:ext uri="{FF2B5EF4-FFF2-40B4-BE49-F238E27FC236}">
                  <a16:creationId xmlns:a16="http://schemas.microsoft.com/office/drawing/2014/main" id="{7C53A886-E0FC-49CE-EB42-BCD297C89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2736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47" name="Line 479">
              <a:extLst>
                <a:ext uri="{FF2B5EF4-FFF2-40B4-BE49-F238E27FC236}">
                  <a16:creationId xmlns:a16="http://schemas.microsoft.com/office/drawing/2014/main" id="{64EBD743-DAA7-8BCA-CEC4-53374F0EB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273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48" name="Line 480">
              <a:extLst>
                <a:ext uri="{FF2B5EF4-FFF2-40B4-BE49-F238E27FC236}">
                  <a16:creationId xmlns:a16="http://schemas.microsoft.com/office/drawing/2014/main" id="{3C773E21-2D26-A763-2C4A-A5189185CF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2736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49" name="Rectangle 481">
              <a:extLst>
                <a:ext uri="{FF2B5EF4-FFF2-40B4-BE49-F238E27FC236}">
                  <a16:creationId xmlns:a16="http://schemas.microsoft.com/office/drawing/2014/main" id="{B81331C9-29A5-C3BC-45D6-0F1BD9344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2753"/>
              <a:ext cx="17" cy="15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50" name="Line 482">
              <a:extLst>
                <a:ext uri="{FF2B5EF4-FFF2-40B4-BE49-F238E27FC236}">
                  <a16:creationId xmlns:a16="http://schemas.microsoft.com/office/drawing/2014/main" id="{669265B7-FE54-363C-35E0-E334B87E9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2753"/>
              <a:ext cx="1" cy="1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51" name="Rectangle 483">
              <a:extLst>
                <a:ext uri="{FF2B5EF4-FFF2-40B4-BE49-F238E27FC236}">
                  <a16:creationId xmlns:a16="http://schemas.microsoft.com/office/drawing/2014/main" id="{E55F9C8D-F9F8-0FA0-7C12-62BA5EB10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2753"/>
              <a:ext cx="17" cy="15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52" name="Line 484">
              <a:extLst>
                <a:ext uri="{FF2B5EF4-FFF2-40B4-BE49-F238E27FC236}">
                  <a16:creationId xmlns:a16="http://schemas.microsoft.com/office/drawing/2014/main" id="{632815AC-BCE0-6584-9C89-1BAFE6557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2753"/>
              <a:ext cx="1" cy="1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53" name="Rectangle 485">
              <a:extLst>
                <a:ext uri="{FF2B5EF4-FFF2-40B4-BE49-F238E27FC236}">
                  <a16:creationId xmlns:a16="http://schemas.microsoft.com/office/drawing/2014/main" id="{147884B2-0385-0DDA-1C2B-C9F9CA17D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2753"/>
              <a:ext cx="17" cy="15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54" name="Line 486">
              <a:extLst>
                <a:ext uri="{FF2B5EF4-FFF2-40B4-BE49-F238E27FC236}">
                  <a16:creationId xmlns:a16="http://schemas.microsoft.com/office/drawing/2014/main" id="{05827A46-F02E-A4B9-FD7D-D83513B318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2753"/>
              <a:ext cx="1" cy="1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688" name="Rectangle 487">
              <a:extLst>
                <a:ext uri="{FF2B5EF4-FFF2-40B4-BE49-F238E27FC236}">
                  <a16:creationId xmlns:a16="http://schemas.microsoft.com/office/drawing/2014/main" id="{2FDBA464-F8AA-8341-4C64-28BA4E822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" y="2922"/>
              <a:ext cx="45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689" name="Rectangle 488">
              <a:extLst>
                <a:ext uri="{FF2B5EF4-FFF2-40B4-BE49-F238E27FC236}">
                  <a16:creationId xmlns:a16="http://schemas.microsoft.com/office/drawing/2014/main" id="{5136FECD-3E97-85C6-F365-85293D1FD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2922"/>
              <a:ext cx="45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457" name="Rectangle 489">
              <a:extLst>
                <a:ext uri="{FF2B5EF4-FFF2-40B4-BE49-F238E27FC236}">
                  <a16:creationId xmlns:a16="http://schemas.microsoft.com/office/drawing/2014/main" id="{52E160FE-5523-F005-38E3-F20D1B998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2907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58" name="Line 490">
              <a:extLst>
                <a:ext uri="{FF2B5EF4-FFF2-40B4-BE49-F238E27FC236}">
                  <a16:creationId xmlns:a16="http://schemas.microsoft.com/office/drawing/2014/main" id="{33904467-52F1-0DFC-357D-1FC0F979AD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29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59" name="Line 491">
              <a:extLst>
                <a:ext uri="{FF2B5EF4-FFF2-40B4-BE49-F238E27FC236}">
                  <a16:creationId xmlns:a16="http://schemas.microsoft.com/office/drawing/2014/main" id="{43173E51-27B7-BE88-6F9B-619B21667E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2907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60" name="Rectangle 492">
              <a:extLst>
                <a:ext uri="{FF2B5EF4-FFF2-40B4-BE49-F238E27FC236}">
                  <a16:creationId xmlns:a16="http://schemas.microsoft.com/office/drawing/2014/main" id="{035741F8-AC2A-1BE5-01D8-764FE27CA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2907"/>
              <a:ext cx="141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61" name="Line 493">
              <a:extLst>
                <a:ext uri="{FF2B5EF4-FFF2-40B4-BE49-F238E27FC236}">
                  <a16:creationId xmlns:a16="http://schemas.microsoft.com/office/drawing/2014/main" id="{D5291958-6704-1554-5F77-28C56E2E43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3" y="2907"/>
              <a:ext cx="14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62" name="Rectangle 494">
              <a:extLst>
                <a:ext uri="{FF2B5EF4-FFF2-40B4-BE49-F238E27FC236}">
                  <a16:creationId xmlns:a16="http://schemas.microsoft.com/office/drawing/2014/main" id="{7FCBEBC7-AEAD-E57E-94C9-2F68CB3EE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2907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63" name="Line 495">
              <a:extLst>
                <a:ext uri="{FF2B5EF4-FFF2-40B4-BE49-F238E27FC236}">
                  <a16:creationId xmlns:a16="http://schemas.microsoft.com/office/drawing/2014/main" id="{A2767055-2C66-BBD7-8265-06356DF5C5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29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64" name="Line 496">
              <a:extLst>
                <a:ext uri="{FF2B5EF4-FFF2-40B4-BE49-F238E27FC236}">
                  <a16:creationId xmlns:a16="http://schemas.microsoft.com/office/drawing/2014/main" id="{28C0CA31-DCA0-56C5-B1F2-F70848C28C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2907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65" name="Rectangle 497">
              <a:extLst>
                <a:ext uri="{FF2B5EF4-FFF2-40B4-BE49-F238E27FC236}">
                  <a16:creationId xmlns:a16="http://schemas.microsoft.com/office/drawing/2014/main" id="{0A68C013-A44D-DA44-343D-048E89EA2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" y="2907"/>
              <a:ext cx="154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66" name="Line 498">
              <a:extLst>
                <a:ext uri="{FF2B5EF4-FFF2-40B4-BE49-F238E27FC236}">
                  <a16:creationId xmlns:a16="http://schemas.microsoft.com/office/drawing/2014/main" id="{C10727CD-B039-F878-2A85-E7A05BDDE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2907"/>
              <a:ext cx="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67" name="Rectangle 499">
              <a:extLst>
                <a:ext uri="{FF2B5EF4-FFF2-40B4-BE49-F238E27FC236}">
                  <a16:creationId xmlns:a16="http://schemas.microsoft.com/office/drawing/2014/main" id="{0D29DD4F-08E1-2B5E-98E7-4904D88CB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2907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68" name="Line 500">
              <a:extLst>
                <a:ext uri="{FF2B5EF4-FFF2-40B4-BE49-F238E27FC236}">
                  <a16:creationId xmlns:a16="http://schemas.microsoft.com/office/drawing/2014/main" id="{FF1A09B7-AA47-4C56-D0A0-07974CE20B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29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69" name="Line 501">
              <a:extLst>
                <a:ext uri="{FF2B5EF4-FFF2-40B4-BE49-F238E27FC236}">
                  <a16:creationId xmlns:a16="http://schemas.microsoft.com/office/drawing/2014/main" id="{42DA0252-3B50-7471-A7FA-1E900202B3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2907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70" name="Rectangle 502">
              <a:extLst>
                <a:ext uri="{FF2B5EF4-FFF2-40B4-BE49-F238E27FC236}">
                  <a16:creationId xmlns:a16="http://schemas.microsoft.com/office/drawing/2014/main" id="{5259158A-9767-B1A7-CDA3-373458C9C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2924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71" name="Line 503">
              <a:extLst>
                <a:ext uri="{FF2B5EF4-FFF2-40B4-BE49-F238E27FC236}">
                  <a16:creationId xmlns:a16="http://schemas.microsoft.com/office/drawing/2014/main" id="{82C7DBB2-BEE6-B655-7ADF-AB767122C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2924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72" name="Rectangle 504">
              <a:extLst>
                <a:ext uri="{FF2B5EF4-FFF2-40B4-BE49-F238E27FC236}">
                  <a16:creationId xmlns:a16="http://schemas.microsoft.com/office/drawing/2014/main" id="{B6A2DB7B-D0EC-F42A-7AFF-B4A51042B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2924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73" name="Line 505">
              <a:extLst>
                <a:ext uri="{FF2B5EF4-FFF2-40B4-BE49-F238E27FC236}">
                  <a16:creationId xmlns:a16="http://schemas.microsoft.com/office/drawing/2014/main" id="{280C03F8-ABB5-F578-9D72-9AE6C0DD7C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2924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74" name="Rectangle 506">
              <a:extLst>
                <a:ext uri="{FF2B5EF4-FFF2-40B4-BE49-F238E27FC236}">
                  <a16:creationId xmlns:a16="http://schemas.microsoft.com/office/drawing/2014/main" id="{F38083C6-4CD7-2C55-0946-0048A0592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2924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75" name="Line 507">
              <a:extLst>
                <a:ext uri="{FF2B5EF4-FFF2-40B4-BE49-F238E27FC236}">
                  <a16:creationId xmlns:a16="http://schemas.microsoft.com/office/drawing/2014/main" id="{2B404269-C476-5397-2E2E-159B6DC6EF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2924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709" name="Rectangle 508">
              <a:extLst>
                <a:ext uri="{FF2B5EF4-FFF2-40B4-BE49-F238E27FC236}">
                  <a16:creationId xmlns:a16="http://schemas.microsoft.com/office/drawing/2014/main" id="{8D1554F9-8E84-BC50-4AFC-9BE95BA16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" y="3030"/>
              <a:ext cx="45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710" name="Rectangle 509">
              <a:extLst>
                <a:ext uri="{FF2B5EF4-FFF2-40B4-BE49-F238E27FC236}">
                  <a16:creationId xmlns:a16="http://schemas.microsoft.com/office/drawing/2014/main" id="{E5DA3B50-C514-44E0-B720-DCF2B2F13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3030"/>
              <a:ext cx="45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478" name="Rectangle 510">
              <a:extLst>
                <a:ext uri="{FF2B5EF4-FFF2-40B4-BE49-F238E27FC236}">
                  <a16:creationId xmlns:a16="http://schemas.microsoft.com/office/drawing/2014/main" id="{AE93BC2E-27C4-E974-EB13-1C889B90C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3026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79" name="Line 511">
              <a:extLst>
                <a:ext uri="{FF2B5EF4-FFF2-40B4-BE49-F238E27FC236}">
                  <a16:creationId xmlns:a16="http://schemas.microsoft.com/office/drawing/2014/main" id="{138687AF-54DF-4B12-9788-742E24FF4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302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80" name="Rectangle 512">
              <a:extLst>
                <a:ext uri="{FF2B5EF4-FFF2-40B4-BE49-F238E27FC236}">
                  <a16:creationId xmlns:a16="http://schemas.microsoft.com/office/drawing/2014/main" id="{D01A1C4D-1A23-6253-3A02-16D8A04CA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3026"/>
              <a:ext cx="141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81" name="Line 513">
              <a:extLst>
                <a:ext uri="{FF2B5EF4-FFF2-40B4-BE49-F238E27FC236}">
                  <a16:creationId xmlns:a16="http://schemas.microsoft.com/office/drawing/2014/main" id="{7D3B6C7B-5ACB-83E9-9DF5-8F85063F15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3" y="3026"/>
              <a:ext cx="14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82" name="Rectangle 514">
              <a:extLst>
                <a:ext uri="{FF2B5EF4-FFF2-40B4-BE49-F238E27FC236}">
                  <a16:creationId xmlns:a16="http://schemas.microsoft.com/office/drawing/2014/main" id="{6928B3BC-7DCE-9FF8-97FA-2F52EC34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3026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83" name="Line 515">
              <a:extLst>
                <a:ext uri="{FF2B5EF4-FFF2-40B4-BE49-F238E27FC236}">
                  <a16:creationId xmlns:a16="http://schemas.microsoft.com/office/drawing/2014/main" id="{9228A59F-0433-193F-D3F3-FF77F836E8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302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84" name="Rectangle 516">
              <a:extLst>
                <a:ext uri="{FF2B5EF4-FFF2-40B4-BE49-F238E27FC236}">
                  <a16:creationId xmlns:a16="http://schemas.microsoft.com/office/drawing/2014/main" id="{B122DDBE-D68A-FD05-5C89-0B8DF4C27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" y="3026"/>
              <a:ext cx="154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85" name="Line 517">
              <a:extLst>
                <a:ext uri="{FF2B5EF4-FFF2-40B4-BE49-F238E27FC236}">
                  <a16:creationId xmlns:a16="http://schemas.microsoft.com/office/drawing/2014/main" id="{F3B496D3-9906-5228-1A07-29FA92CD9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3026"/>
              <a:ext cx="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86" name="Rectangle 518">
              <a:extLst>
                <a:ext uri="{FF2B5EF4-FFF2-40B4-BE49-F238E27FC236}">
                  <a16:creationId xmlns:a16="http://schemas.microsoft.com/office/drawing/2014/main" id="{359F609F-2EA6-04A1-71F9-4AC09935B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3026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87" name="Line 519">
              <a:extLst>
                <a:ext uri="{FF2B5EF4-FFF2-40B4-BE49-F238E27FC236}">
                  <a16:creationId xmlns:a16="http://schemas.microsoft.com/office/drawing/2014/main" id="{BD1601B1-0139-34B7-C2BB-2DC8444146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02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88" name="Rectangle 520">
              <a:extLst>
                <a:ext uri="{FF2B5EF4-FFF2-40B4-BE49-F238E27FC236}">
                  <a16:creationId xmlns:a16="http://schemas.microsoft.com/office/drawing/2014/main" id="{D2A167AE-6BB4-3158-DD98-19FD9ADBC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3030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89" name="Line 521">
              <a:extLst>
                <a:ext uri="{FF2B5EF4-FFF2-40B4-BE49-F238E27FC236}">
                  <a16:creationId xmlns:a16="http://schemas.microsoft.com/office/drawing/2014/main" id="{41E26C9B-FB5B-77F6-BCC6-ADC0811AC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303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90" name="Rectangle 522">
              <a:extLst>
                <a:ext uri="{FF2B5EF4-FFF2-40B4-BE49-F238E27FC236}">
                  <a16:creationId xmlns:a16="http://schemas.microsoft.com/office/drawing/2014/main" id="{3B12747B-35D3-F950-95A6-22FB49832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3030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91" name="Line 523">
              <a:extLst>
                <a:ext uri="{FF2B5EF4-FFF2-40B4-BE49-F238E27FC236}">
                  <a16:creationId xmlns:a16="http://schemas.microsoft.com/office/drawing/2014/main" id="{F893CC7C-AE09-1658-9F50-58C4A91215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303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92" name="Rectangle 524">
              <a:extLst>
                <a:ext uri="{FF2B5EF4-FFF2-40B4-BE49-F238E27FC236}">
                  <a16:creationId xmlns:a16="http://schemas.microsoft.com/office/drawing/2014/main" id="{367F43EC-C71D-F894-3FE3-89E773FC3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3030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93" name="Line 525">
              <a:extLst>
                <a:ext uri="{FF2B5EF4-FFF2-40B4-BE49-F238E27FC236}">
                  <a16:creationId xmlns:a16="http://schemas.microsoft.com/office/drawing/2014/main" id="{0DF7BC62-0D5F-E5AD-0A03-EE2631A206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03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727" name="Rectangle 526">
              <a:extLst>
                <a:ext uri="{FF2B5EF4-FFF2-40B4-BE49-F238E27FC236}">
                  <a16:creationId xmlns:a16="http://schemas.microsoft.com/office/drawing/2014/main" id="{6CF2F63B-B6F9-A380-5433-EE01B56E6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" y="3134"/>
              <a:ext cx="45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728" name="Rectangle 527">
              <a:extLst>
                <a:ext uri="{FF2B5EF4-FFF2-40B4-BE49-F238E27FC236}">
                  <a16:creationId xmlns:a16="http://schemas.microsoft.com/office/drawing/2014/main" id="{E723CDCA-C4DC-147C-C5BA-436FE2E3F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3134"/>
              <a:ext cx="45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496" name="Rectangle 528">
              <a:extLst>
                <a:ext uri="{FF2B5EF4-FFF2-40B4-BE49-F238E27FC236}">
                  <a16:creationId xmlns:a16="http://schemas.microsoft.com/office/drawing/2014/main" id="{B55B12BA-153D-53E4-EA18-3A0D4EE42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313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97" name="Line 529">
              <a:extLst>
                <a:ext uri="{FF2B5EF4-FFF2-40B4-BE49-F238E27FC236}">
                  <a16:creationId xmlns:a16="http://schemas.microsoft.com/office/drawing/2014/main" id="{288D0C1B-2511-53C1-2979-FF7EF3AEBD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313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98" name="Rectangle 530">
              <a:extLst>
                <a:ext uri="{FF2B5EF4-FFF2-40B4-BE49-F238E27FC236}">
                  <a16:creationId xmlns:a16="http://schemas.microsoft.com/office/drawing/2014/main" id="{2B3A6E06-8B9A-BBE4-D41F-3D1EEC8BC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3132"/>
              <a:ext cx="141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499" name="Line 531">
              <a:extLst>
                <a:ext uri="{FF2B5EF4-FFF2-40B4-BE49-F238E27FC236}">
                  <a16:creationId xmlns:a16="http://schemas.microsoft.com/office/drawing/2014/main" id="{E6C0DED1-378B-C097-E8F1-34CD0B5390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3" y="3132"/>
              <a:ext cx="14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00" name="Rectangle 532">
              <a:extLst>
                <a:ext uri="{FF2B5EF4-FFF2-40B4-BE49-F238E27FC236}">
                  <a16:creationId xmlns:a16="http://schemas.microsoft.com/office/drawing/2014/main" id="{702B0A2A-27EB-DC81-8682-B1B83E88C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313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01" name="Line 533">
              <a:extLst>
                <a:ext uri="{FF2B5EF4-FFF2-40B4-BE49-F238E27FC236}">
                  <a16:creationId xmlns:a16="http://schemas.microsoft.com/office/drawing/2014/main" id="{FD8C6E51-7752-EA75-70D3-D356A494C8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313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02" name="Rectangle 534">
              <a:extLst>
                <a:ext uri="{FF2B5EF4-FFF2-40B4-BE49-F238E27FC236}">
                  <a16:creationId xmlns:a16="http://schemas.microsoft.com/office/drawing/2014/main" id="{27E217B7-6DBD-AE4B-21BE-6EF5D60CB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" y="3132"/>
              <a:ext cx="154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03" name="Line 535">
              <a:extLst>
                <a:ext uri="{FF2B5EF4-FFF2-40B4-BE49-F238E27FC236}">
                  <a16:creationId xmlns:a16="http://schemas.microsoft.com/office/drawing/2014/main" id="{76414AE8-95D9-E626-E4CF-BB6EF8EE48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3132"/>
              <a:ext cx="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04" name="Rectangle 536">
              <a:extLst>
                <a:ext uri="{FF2B5EF4-FFF2-40B4-BE49-F238E27FC236}">
                  <a16:creationId xmlns:a16="http://schemas.microsoft.com/office/drawing/2014/main" id="{1F57EAC5-3435-BA51-EC93-29AEAC9CD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313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05" name="Line 537">
              <a:extLst>
                <a:ext uri="{FF2B5EF4-FFF2-40B4-BE49-F238E27FC236}">
                  <a16:creationId xmlns:a16="http://schemas.microsoft.com/office/drawing/2014/main" id="{DAD14D33-7C53-8D07-16AC-531D6B8FE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13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06" name="Rectangle 538">
              <a:extLst>
                <a:ext uri="{FF2B5EF4-FFF2-40B4-BE49-F238E27FC236}">
                  <a16:creationId xmlns:a16="http://schemas.microsoft.com/office/drawing/2014/main" id="{49A03D52-D011-9690-2DF3-4778ADA55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3136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07" name="Line 539">
              <a:extLst>
                <a:ext uri="{FF2B5EF4-FFF2-40B4-BE49-F238E27FC236}">
                  <a16:creationId xmlns:a16="http://schemas.microsoft.com/office/drawing/2014/main" id="{1D39BA62-2A4E-AC5F-D26D-BDE95E06E1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3136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08" name="Rectangle 540">
              <a:extLst>
                <a:ext uri="{FF2B5EF4-FFF2-40B4-BE49-F238E27FC236}">
                  <a16:creationId xmlns:a16="http://schemas.microsoft.com/office/drawing/2014/main" id="{9256BF8E-D411-1BBE-F4ED-C2D7FD19B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3136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09" name="Line 541">
              <a:extLst>
                <a:ext uri="{FF2B5EF4-FFF2-40B4-BE49-F238E27FC236}">
                  <a16:creationId xmlns:a16="http://schemas.microsoft.com/office/drawing/2014/main" id="{E4335A31-B21F-9F49-487F-68E6AC42B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3136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10" name="Rectangle 542">
              <a:extLst>
                <a:ext uri="{FF2B5EF4-FFF2-40B4-BE49-F238E27FC236}">
                  <a16:creationId xmlns:a16="http://schemas.microsoft.com/office/drawing/2014/main" id="{FFD46959-588A-7752-9437-AE51CA92B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3136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11" name="Line 543">
              <a:extLst>
                <a:ext uri="{FF2B5EF4-FFF2-40B4-BE49-F238E27FC236}">
                  <a16:creationId xmlns:a16="http://schemas.microsoft.com/office/drawing/2014/main" id="{F6D4B2CC-BAC1-284D-E739-408802AAF9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136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745" name="Rectangle 544">
              <a:extLst>
                <a:ext uri="{FF2B5EF4-FFF2-40B4-BE49-F238E27FC236}">
                  <a16:creationId xmlns:a16="http://schemas.microsoft.com/office/drawing/2014/main" id="{E0784221-7075-3FAA-7360-681F4F89F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" y="3240"/>
              <a:ext cx="45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746" name="Rectangle 545">
              <a:extLst>
                <a:ext uri="{FF2B5EF4-FFF2-40B4-BE49-F238E27FC236}">
                  <a16:creationId xmlns:a16="http://schemas.microsoft.com/office/drawing/2014/main" id="{C399073E-A7DC-691B-828E-C6D8A8379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3240"/>
              <a:ext cx="45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514" name="Rectangle 546">
              <a:extLst>
                <a:ext uri="{FF2B5EF4-FFF2-40B4-BE49-F238E27FC236}">
                  <a16:creationId xmlns:a16="http://schemas.microsoft.com/office/drawing/2014/main" id="{8F80AC9C-CED5-8FC6-BC34-68F02F161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3236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15" name="Line 547">
              <a:extLst>
                <a:ext uri="{FF2B5EF4-FFF2-40B4-BE49-F238E27FC236}">
                  <a16:creationId xmlns:a16="http://schemas.microsoft.com/office/drawing/2014/main" id="{E7EEDAA7-72E6-1657-F0D3-C2EFD08E0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323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16" name="Rectangle 548">
              <a:extLst>
                <a:ext uri="{FF2B5EF4-FFF2-40B4-BE49-F238E27FC236}">
                  <a16:creationId xmlns:a16="http://schemas.microsoft.com/office/drawing/2014/main" id="{A14EE203-BDC6-3FE7-9EC2-E237AAABC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3236"/>
              <a:ext cx="141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17" name="Line 549">
              <a:extLst>
                <a:ext uri="{FF2B5EF4-FFF2-40B4-BE49-F238E27FC236}">
                  <a16:creationId xmlns:a16="http://schemas.microsoft.com/office/drawing/2014/main" id="{B0E3B48E-048C-D576-A981-2CB0D0A271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3" y="3236"/>
              <a:ext cx="14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18" name="Rectangle 550">
              <a:extLst>
                <a:ext uri="{FF2B5EF4-FFF2-40B4-BE49-F238E27FC236}">
                  <a16:creationId xmlns:a16="http://schemas.microsoft.com/office/drawing/2014/main" id="{130D2B3F-7A24-11E6-1DAD-264C2E1CF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3236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19" name="Line 551">
              <a:extLst>
                <a:ext uri="{FF2B5EF4-FFF2-40B4-BE49-F238E27FC236}">
                  <a16:creationId xmlns:a16="http://schemas.microsoft.com/office/drawing/2014/main" id="{A6CE6E51-A082-3E83-C0DE-AD88940C72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323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20" name="Rectangle 552">
              <a:extLst>
                <a:ext uri="{FF2B5EF4-FFF2-40B4-BE49-F238E27FC236}">
                  <a16:creationId xmlns:a16="http://schemas.microsoft.com/office/drawing/2014/main" id="{91E07708-2C06-82CB-3A0D-AAC49EA6F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" y="3236"/>
              <a:ext cx="154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21" name="Line 553">
              <a:extLst>
                <a:ext uri="{FF2B5EF4-FFF2-40B4-BE49-F238E27FC236}">
                  <a16:creationId xmlns:a16="http://schemas.microsoft.com/office/drawing/2014/main" id="{7DD2C4E2-02A0-D4E4-7D25-F107729C31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3236"/>
              <a:ext cx="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22" name="Rectangle 554">
              <a:extLst>
                <a:ext uri="{FF2B5EF4-FFF2-40B4-BE49-F238E27FC236}">
                  <a16:creationId xmlns:a16="http://schemas.microsoft.com/office/drawing/2014/main" id="{C0BC2236-CCC3-EEDB-586E-A48B7103E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3236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23" name="Line 555">
              <a:extLst>
                <a:ext uri="{FF2B5EF4-FFF2-40B4-BE49-F238E27FC236}">
                  <a16:creationId xmlns:a16="http://schemas.microsoft.com/office/drawing/2014/main" id="{3FC24929-9498-14BC-DECC-877104D690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23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24" name="Rectangle 556">
              <a:extLst>
                <a:ext uri="{FF2B5EF4-FFF2-40B4-BE49-F238E27FC236}">
                  <a16:creationId xmlns:a16="http://schemas.microsoft.com/office/drawing/2014/main" id="{F7698842-7C71-4685-DFB5-05E918542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3240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25" name="Line 557">
              <a:extLst>
                <a:ext uri="{FF2B5EF4-FFF2-40B4-BE49-F238E27FC236}">
                  <a16:creationId xmlns:a16="http://schemas.microsoft.com/office/drawing/2014/main" id="{BED9A261-7655-E518-A78A-65240FE427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3240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26" name="Rectangle 558">
              <a:extLst>
                <a:ext uri="{FF2B5EF4-FFF2-40B4-BE49-F238E27FC236}">
                  <a16:creationId xmlns:a16="http://schemas.microsoft.com/office/drawing/2014/main" id="{0D94AA46-50E9-EB80-ED4C-5BF123678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3341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27" name="Line 559">
              <a:extLst>
                <a:ext uri="{FF2B5EF4-FFF2-40B4-BE49-F238E27FC236}">
                  <a16:creationId xmlns:a16="http://schemas.microsoft.com/office/drawing/2014/main" id="{07210CAE-622B-5076-A3EA-3A5AC6052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334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28" name="Line 560">
              <a:extLst>
                <a:ext uri="{FF2B5EF4-FFF2-40B4-BE49-F238E27FC236}">
                  <a16:creationId xmlns:a16="http://schemas.microsoft.com/office/drawing/2014/main" id="{184CC72C-BC52-00F3-C68D-57020CF939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3341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29" name="Rectangle 561">
              <a:extLst>
                <a:ext uri="{FF2B5EF4-FFF2-40B4-BE49-F238E27FC236}">
                  <a16:creationId xmlns:a16="http://schemas.microsoft.com/office/drawing/2014/main" id="{65F0B630-AD6C-D757-C2F4-E0756B809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" y="3341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30" name="Line 562">
              <a:extLst>
                <a:ext uri="{FF2B5EF4-FFF2-40B4-BE49-F238E27FC236}">
                  <a16:creationId xmlns:a16="http://schemas.microsoft.com/office/drawing/2014/main" id="{D2DC9562-2F81-250E-6BA1-FE4B302B31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334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31" name="Line 563">
              <a:extLst>
                <a:ext uri="{FF2B5EF4-FFF2-40B4-BE49-F238E27FC236}">
                  <a16:creationId xmlns:a16="http://schemas.microsoft.com/office/drawing/2014/main" id="{C4869BD7-E950-4B60-7AE3-A27FB965DD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3341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32" name="Rectangle 564">
              <a:extLst>
                <a:ext uri="{FF2B5EF4-FFF2-40B4-BE49-F238E27FC236}">
                  <a16:creationId xmlns:a16="http://schemas.microsoft.com/office/drawing/2014/main" id="{66C5DB11-9DE3-4D58-747D-5932E2850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3341"/>
              <a:ext cx="141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33" name="Line 565">
              <a:extLst>
                <a:ext uri="{FF2B5EF4-FFF2-40B4-BE49-F238E27FC236}">
                  <a16:creationId xmlns:a16="http://schemas.microsoft.com/office/drawing/2014/main" id="{3AA91E4C-DACB-9AB9-D46A-1C9ADAF94E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3" y="3341"/>
              <a:ext cx="14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34" name="Rectangle 566">
              <a:extLst>
                <a:ext uri="{FF2B5EF4-FFF2-40B4-BE49-F238E27FC236}">
                  <a16:creationId xmlns:a16="http://schemas.microsoft.com/office/drawing/2014/main" id="{0CA19312-F988-91C9-7F33-33E2A9094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3240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35" name="Line 567">
              <a:extLst>
                <a:ext uri="{FF2B5EF4-FFF2-40B4-BE49-F238E27FC236}">
                  <a16:creationId xmlns:a16="http://schemas.microsoft.com/office/drawing/2014/main" id="{CE904C1D-F810-77C6-43A5-6C1189B28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3240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36" name="Rectangle 568">
              <a:extLst>
                <a:ext uri="{FF2B5EF4-FFF2-40B4-BE49-F238E27FC236}">
                  <a16:creationId xmlns:a16="http://schemas.microsoft.com/office/drawing/2014/main" id="{AE4D925B-AA1B-966B-9F06-6E01595FE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3341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37" name="Line 569">
              <a:extLst>
                <a:ext uri="{FF2B5EF4-FFF2-40B4-BE49-F238E27FC236}">
                  <a16:creationId xmlns:a16="http://schemas.microsoft.com/office/drawing/2014/main" id="{29AF4855-BB12-D470-C146-8AC5FF6A0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334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38" name="Line 570">
              <a:extLst>
                <a:ext uri="{FF2B5EF4-FFF2-40B4-BE49-F238E27FC236}">
                  <a16:creationId xmlns:a16="http://schemas.microsoft.com/office/drawing/2014/main" id="{EBA5ED3E-0F35-69D1-35C9-96E0D62B79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3341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39" name="Rectangle 571">
              <a:extLst>
                <a:ext uri="{FF2B5EF4-FFF2-40B4-BE49-F238E27FC236}">
                  <a16:creationId xmlns:a16="http://schemas.microsoft.com/office/drawing/2014/main" id="{16194528-77A1-4958-2576-75D58421A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" y="3341"/>
              <a:ext cx="154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40" name="Line 572">
              <a:extLst>
                <a:ext uri="{FF2B5EF4-FFF2-40B4-BE49-F238E27FC236}">
                  <a16:creationId xmlns:a16="http://schemas.microsoft.com/office/drawing/2014/main" id="{67900EAB-A07D-EC4B-9E13-988DFA2F54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3341"/>
              <a:ext cx="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41" name="Rectangle 573">
              <a:extLst>
                <a:ext uri="{FF2B5EF4-FFF2-40B4-BE49-F238E27FC236}">
                  <a16:creationId xmlns:a16="http://schemas.microsoft.com/office/drawing/2014/main" id="{282F1684-53C7-85BD-7AB0-5964C764B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3240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42" name="Line 574">
              <a:extLst>
                <a:ext uri="{FF2B5EF4-FFF2-40B4-BE49-F238E27FC236}">
                  <a16:creationId xmlns:a16="http://schemas.microsoft.com/office/drawing/2014/main" id="{522895B3-48EE-BECA-CE12-EE5BEB7B59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240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43" name="Rectangle 575">
              <a:extLst>
                <a:ext uri="{FF2B5EF4-FFF2-40B4-BE49-F238E27FC236}">
                  <a16:creationId xmlns:a16="http://schemas.microsoft.com/office/drawing/2014/main" id="{3F3B1302-8ED9-5CA9-0E83-25C1DA4C8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3341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44" name="Line 576">
              <a:extLst>
                <a:ext uri="{FF2B5EF4-FFF2-40B4-BE49-F238E27FC236}">
                  <a16:creationId xmlns:a16="http://schemas.microsoft.com/office/drawing/2014/main" id="{DC65F83D-BB75-CD17-1020-D4A14E798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34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45" name="Line 577">
              <a:extLst>
                <a:ext uri="{FF2B5EF4-FFF2-40B4-BE49-F238E27FC236}">
                  <a16:creationId xmlns:a16="http://schemas.microsoft.com/office/drawing/2014/main" id="{D7140DA8-CAD1-62AD-1E3E-D8728D5B9F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341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46" name="Rectangle 578">
              <a:extLst>
                <a:ext uri="{FF2B5EF4-FFF2-40B4-BE49-F238E27FC236}">
                  <a16:creationId xmlns:a16="http://schemas.microsoft.com/office/drawing/2014/main" id="{916A8859-D305-908D-A6F4-4EF992338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" y="3341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47" name="Line 579">
              <a:extLst>
                <a:ext uri="{FF2B5EF4-FFF2-40B4-BE49-F238E27FC236}">
                  <a16:creationId xmlns:a16="http://schemas.microsoft.com/office/drawing/2014/main" id="{FFDB096D-FB9F-ACF3-50E4-936BEB449C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34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48" name="Line 580">
              <a:extLst>
                <a:ext uri="{FF2B5EF4-FFF2-40B4-BE49-F238E27FC236}">
                  <a16:creationId xmlns:a16="http://schemas.microsoft.com/office/drawing/2014/main" id="{33797F85-165B-52B6-2F50-0B11B70ABF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" y="3341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581">
            <a:extLst>
              <a:ext uri="{FF2B5EF4-FFF2-40B4-BE49-F238E27FC236}">
                <a16:creationId xmlns:a16="http://schemas.microsoft.com/office/drawing/2014/main" id="{57C0976F-4E1D-0FC6-3FE2-52B4563B91E9}"/>
              </a:ext>
            </a:extLst>
          </p:cNvPr>
          <p:cNvGrpSpPr>
            <a:grpSpLocks/>
          </p:cNvGrpSpPr>
          <p:nvPr/>
        </p:nvGrpSpPr>
        <p:grpSpPr bwMode="auto">
          <a:xfrm>
            <a:off x="4026747" y="1544320"/>
            <a:ext cx="850053" cy="2032000"/>
            <a:chOff x="1100" y="1802"/>
            <a:chExt cx="282" cy="623"/>
          </a:xfrm>
        </p:grpSpPr>
        <p:sp>
          <p:nvSpPr>
            <p:cNvPr id="20613" name="Rectangle 582">
              <a:extLst>
                <a:ext uri="{FF2B5EF4-FFF2-40B4-BE49-F238E27FC236}">
                  <a16:creationId xmlns:a16="http://schemas.microsoft.com/office/drawing/2014/main" id="{ED533F38-81E0-E00F-D73F-CD8921E87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1840"/>
              <a:ext cx="65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Ø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614" name="Rectangle 583">
              <a:extLst>
                <a:ext uri="{FF2B5EF4-FFF2-40B4-BE49-F238E27FC236}">
                  <a16:creationId xmlns:a16="http://schemas.microsoft.com/office/drawing/2014/main" id="{1DE95316-36A9-8B86-E7C6-A41563096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" y="1850"/>
              <a:ext cx="23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615" name="Rectangle 584">
              <a:extLst>
                <a:ext uri="{FF2B5EF4-FFF2-40B4-BE49-F238E27FC236}">
                  <a16:creationId xmlns:a16="http://schemas.microsoft.com/office/drawing/2014/main" id="{BA4F0E15-393A-35CC-7F53-648390414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1848"/>
              <a:ext cx="51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553" name="Rectangle 585">
              <a:extLst>
                <a:ext uri="{FF2B5EF4-FFF2-40B4-BE49-F238E27FC236}">
                  <a16:creationId xmlns:a16="http://schemas.microsoft.com/office/drawing/2014/main" id="{49017552-1293-3C8A-047C-6DE6F76C9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802"/>
              <a:ext cx="265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54" name="Line 586">
              <a:extLst>
                <a:ext uri="{FF2B5EF4-FFF2-40B4-BE49-F238E27FC236}">
                  <a16:creationId xmlns:a16="http://schemas.microsoft.com/office/drawing/2014/main" id="{06A0D85F-F093-6DE0-A941-F454CC66D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802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55" name="Rectangle 587">
              <a:extLst>
                <a:ext uri="{FF2B5EF4-FFF2-40B4-BE49-F238E27FC236}">
                  <a16:creationId xmlns:a16="http://schemas.microsoft.com/office/drawing/2014/main" id="{D106294B-ADFB-BE68-0482-798D6E001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802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56" name="Line 588">
              <a:extLst>
                <a:ext uri="{FF2B5EF4-FFF2-40B4-BE49-F238E27FC236}">
                  <a16:creationId xmlns:a16="http://schemas.microsoft.com/office/drawing/2014/main" id="{33A499F5-8773-BE3A-D9F0-448A07D9A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57" name="Line 589">
              <a:extLst>
                <a:ext uri="{FF2B5EF4-FFF2-40B4-BE49-F238E27FC236}">
                  <a16:creationId xmlns:a16="http://schemas.microsoft.com/office/drawing/2014/main" id="{D502BA17-6EC6-0740-1E65-8075711F4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802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58" name="Rectangle 590">
              <a:extLst>
                <a:ext uri="{FF2B5EF4-FFF2-40B4-BE49-F238E27FC236}">
                  <a16:creationId xmlns:a16="http://schemas.microsoft.com/office/drawing/2014/main" id="{16372B7A-98E3-7ADB-17B2-B7F587206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802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59" name="Line 591">
              <a:extLst>
                <a:ext uri="{FF2B5EF4-FFF2-40B4-BE49-F238E27FC236}">
                  <a16:creationId xmlns:a16="http://schemas.microsoft.com/office/drawing/2014/main" id="{634CBB50-289C-53D2-5F44-6689FC9035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60" name="Line 592">
              <a:extLst>
                <a:ext uri="{FF2B5EF4-FFF2-40B4-BE49-F238E27FC236}">
                  <a16:creationId xmlns:a16="http://schemas.microsoft.com/office/drawing/2014/main" id="{4BB8D068-BF6A-AB18-21DE-3B80AA82CD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802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61" name="Rectangle 593">
              <a:extLst>
                <a:ext uri="{FF2B5EF4-FFF2-40B4-BE49-F238E27FC236}">
                  <a16:creationId xmlns:a16="http://schemas.microsoft.com/office/drawing/2014/main" id="{F65ED049-9A81-4AC3-3812-B02608A24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819"/>
              <a:ext cx="17" cy="15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62" name="Line 594">
              <a:extLst>
                <a:ext uri="{FF2B5EF4-FFF2-40B4-BE49-F238E27FC236}">
                  <a16:creationId xmlns:a16="http://schemas.microsoft.com/office/drawing/2014/main" id="{5CA6063A-E549-7E48-D207-90C122FA9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819"/>
              <a:ext cx="1" cy="1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626" name="Rectangle 595">
              <a:extLst>
                <a:ext uri="{FF2B5EF4-FFF2-40B4-BE49-F238E27FC236}">
                  <a16:creationId xmlns:a16="http://schemas.microsoft.com/office/drawing/2014/main" id="{A1B5C1C7-86B6-1820-8022-E341A01A1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1988"/>
              <a:ext cx="45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564" name="Rectangle 596">
              <a:extLst>
                <a:ext uri="{FF2B5EF4-FFF2-40B4-BE49-F238E27FC236}">
                  <a16:creationId xmlns:a16="http://schemas.microsoft.com/office/drawing/2014/main" id="{7A959587-EFB4-EEFD-5C39-C1E14F1CE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973"/>
              <a:ext cx="265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65" name="Line 597">
              <a:extLst>
                <a:ext uri="{FF2B5EF4-FFF2-40B4-BE49-F238E27FC236}">
                  <a16:creationId xmlns:a16="http://schemas.microsoft.com/office/drawing/2014/main" id="{F7E42DDD-EB35-9DE4-5944-A27AED3D27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973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66" name="Rectangle 598">
              <a:extLst>
                <a:ext uri="{FF2B5EF4-FFF2-40B4-BE49-F238E27FC236}">
                  <a16:creationId xmlns:a16="http://schemas.microsoft.com/office/drawing/2014/main" id="{BBF71887-5A4B-DF82-FE5F-1D11DCD6C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973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67" name="Line 599">
              <a:extLst>
                <a:ext uri="{FF2B5EF4-FFF2-40B4-BE49-F238E27FC236}">
                  <a16:creationId xmlns:a16="http://schemas.microsoft.com/office/drawing/2014/main" id="{E8CA4B4D-C389-A22B-82DD-39CCEB0AD6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97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68" name="Line 600">
              <a:extLst>
                <a:ext uri="{FF2B5EF4-FFF2-40B4-BE49-F238E27FC236}">
                  <a16:creationId xmlns:a16="http://schemas.microsoft.com/office/drawing/2014/main" id="{A0F28E76-43A4-15C8-0FF8-EC108C1801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97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69" name="Rectangle 601">
              <a:extLst>
                <a:ext uri="{FF2B5EF4-FFF2-40B4-BE49-F238E27FC236}">
                  <a16:creationId xmlns:a16="http://schemas.microsoft.com/office/drawing/2014/main" id="{77DBBE67-35CC-936C-AD3B-1D1513AD7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990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70" name="Line 602">
              <a:extLst>
                <a:ext uri="{FF2B5EF4-FFF2-40B4-BE49-F238E27FC236}">
                  <a16:creationId xmlns:a16="http://schemas.microsoft.com/office/drawing/2014/main" id="{4D7FAE7A-BB93-BFA9-0429-E6393DC836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199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634" name="Rectangle 603">
              <a:extLst>
                <a:ext uri="{FF2B5EF4-FFF2-40B4-BE49-F238E27FC236}">
                  <a16:creationId xmlns:a16="http://schemas.microsoft.com/office/drawing/2014/main" id="{D6E53D18-2A85-3836-DAC9-4C95F9F9E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2096"/>
              <a:ext cx="45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572" name="Rectangle 604">
              <a:extLst>
                <a:ext uri="{FF2B5EF4-FFF2-40B4-BE49-F238E27FC236}">
                  <a16:creationId xmlns:a16="http://schemas.microsoft.com/office/drawing/2014/main" id="{8DCBCF16-9BAC-83C8-8EB2-26E1F6BF5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092"/>
              <a:ext cx="265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73" name="Line 605">
              <a:extLst>
                <a:ext uri="{FF2B5EF4-FFF2-40B4-BE49-F238E27FC236}">
                  <a16:creationId xmlns:a16="http://schemas.microsoft.com/office/drawing/2014/main" id="{23B06176-379E-8299-FD69-71E1C89B50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092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74" name="Rectangle 606">
              <a:extLst>
                <a:ext uri="{FF2B5EF4-FFF2-40B4-BE49-F238E27FC236}">
                  <a16:creationId xmlns:a16="http://schemas.microsoft.com/office/drawing/2014/main" id="{970403C6-99FF-E482-D4AA-166EF35E5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09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75" name="Line 607">
              <a:extLst>
                <a:ext uri="{FF2B5EF4-FFF2-40B4-BE49-F238E27FC236}">
                  <a16:creationId xmlns:a16="http://schemas.microsoft.com/office/drawing/2014/main" id="{0F6242C3-7FD2-0014-2899-60DAEF976E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09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76" name="Rectangle 608">
              <a:extLst>
                <a:ext uri="{FF2B5EF4-FFF2-40B4-BE49-F238E27FC236}">
                  <a16:creationId xmlns:a16="http://schemas.microsoft.com/office/drawing/2014/main" id="{6C0FCEC0-0E9D-9B9C-485F-3846C57C6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096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77" name="Line 609">
              <a:extLst>
                <a:ext uri="{FF2B5EF4-FFF2-40B4-BE49-F238E27FC236}">
                  <a16:creationId xmlns:a16="http://schemas.microsoft.com/office/drawing/2014/main" id="{815E07AD-9E0F-394A-8D86-975C3DFF7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096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641" name="Rectangle 610">
              <a:extLst>
                <a:ext uri="{FF2B5EF4-FFF2-40B4-BE49-F238E27FC236}">
                  <a16:creationId xmlns:a16="http://schemas.microsoft.com/office/drawing/2014/main" id="{ECAFB921-243C-ED64-EA2D-9F76FDB6E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2200"/>
              <a:ext cx="45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579" name="Rectangle 611">
              <a:extLst>
                <a:ext uri="{FF2B5EF4-FFF2-40B4-BE49-F238E27FC236}">
                  <a16:creationId xmlns:a16="http://schemas.microsoft.com/office/drawing/2014/main" id="{ED3B8DFB-EDA8-D463-111D-C3F68D484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198"/>
              <a:ext cx="265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80" name="Line 612">
              <a:extLst>
                <a:ext uri="{FF2B5EF4-FFF2-40B4-BE49-F238E27FC236}">
                  <a16:creationId xmlns:a16="http://schemas.microsoft.com/office/drawing/2014/main" id="{EE54080E-697F-6675-099F-6B8932D874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198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81" name="Rectangle 613">
              <a:extLst>
                <a:ext uri="{FF2B5EF4-FFF2-40B4-BE49-F238E27FC236}">
                  <a16:creationId xmlns:a16="http://schemas.microsoft.com/office/drawing/2014/main" id="{C936CB86-20A0-FCA8-8FEA-406207838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198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82" name="Line 614">
              <a:extLst>
                <a:ext uri="{FF2B5EF4-FFF2-40B4-BE49-F238E27FC236}">
                  <a16:creationId xmlns:a16="http://schemas.microsoft.com/office/drawing/2014/main" id="{A66DEF44-7578-8A2F-8DC8-A7C78B48BD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198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83" name="Rectangle 615">
              <a:extLst>
                <a:ext uri="{FF2B5EF4-FFF2-40B4-BE49-F238E27FC236}">
                  <a16:creationId xmlns:a16="http://schemas.microsoft.com/office/drawing/2014/main" id="{407956E7-1F76-246A-F102-AA2061C28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202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84" name="Line 616">
              <a:extLst>
                <a:ext uri="{FF2B5EF4-FFF2-40B4-BE49-F238E27FC236}">
                  <a16:creationId xmlns:a16="http://schemas.microsoft.com/office/drawing/2014/main" id="{99F12DB9-AECC-2D03-15BC-149D91F398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202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648" name="Rectangle 617">
              <a:extLst>
                <a:ext uri="{FF2B5EF4-FFF2-40B4-BE49-F238E27FC236}">
                  <a16:creationId xmlns:a16="http://schemas.microsoft.com/office/drawing/2014/main" id="{1724CD0A-13DA-F4A0-37BD-AA66B21B5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2306"/>
              <a:ext cx="45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586" name="Line 618">
              <a:extLst>
                <a:ext uri="{FF2B5EF4-FFF2-40B4-BE49-F238E27FC236}">
                  <a16:creationId xmlns:a16="http://schemas.microsoft.com/office/drawing/2014/main" id="{D479920A-B039-527C-6102-683F16438A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302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87" name="Line 619">
              <a:extLst>
                <a:ext uri="{FF2B5EF4-FFF2-40B4-BE49-F238E27FC236}">
                  <a16:creationId xmlns:a16="http://schemas.microsoft.com/office/drawing/2014/main" id="{EE6744A4-65C4-F3CD-8A5F-39DC4E798E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3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88" name="Rectangle 620">
              <a:extLst>
                <a:ext uri="{FF2B5EF4-FFF2-40B4-BE49-F238E27FC236}">
                  <a16:creationId xmlns:a16="http://schemas.microsoft.com/office/drawing/2014/main" id="{4CF05876-9AF3-FA65-E113-818F6D699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407"/>
              <a:ext cx="265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89" name="Line 621">
              <a:extLst>
                <a:ext uri="{FF2B5EF4-FFF2-40B4-BE49-F238E27FC236}">
                  <a16:creationId xmlns:a16="http://schemas.microsoft.com/office/drawing/2014/main" id="{181D1072-BCFC-698A-42E9-D60D2D4FDD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407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90" name="Rectangle 622">
              <a:extLst>
                <a:ext uri="{FF2B5EF4-FFF2-40B4-BE49-F238E27FC236}">
                  <a16:creationId xmlns:a16="http://schemas.microsoft.com/office/drawing/2014/main" id="{B17230F5-D8EA-D824-D25A-A257DBE4B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306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91" name="Line 623">
              <a:extLst>
                <a:ext uri="{FF2B5EF4-FFF2-40B4-BE49-F238E27FC236}">
                  <a16:creationId xmlns:a16="http://schemas.microsoft.com/office/drawing/2014/main" id="{952A5816-128B-938F-FFC8-C48A204DA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306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92" name="Rectangle 624">
              <a:extLst>
                <a:ext uri="{FF2B5EF4-FFF2-40B4-BE49-F238E27FC236}">
                  <a16:creationId xmlns:a16="http://schemas.microsoft.com/office/drawing/2014/main" id="{E8C1EF85-8ECB-A34B-397D-F4A9FE9D6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4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93" name="Line 625">
              <a:extLst>
                <a:ext uri="{FF2B5EF4-FFF2-40B4-BE49-F238E27FC236}">
                  <a16:creationId xmlns:a16="http://schemas.microsoft.com/office/drawing/2014/main" id="{E54F4FFB-6868-60A8-08A2-8119F1E7F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4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94" name="Line 626">
              <a:extLst>
                <a:ext uri="{FF2B5EF4-FFF2-40B4-BE49-F238E27FC236}">
                  <a16:creationId xmlns:a16="http://schemas.microsoft.com/office/drawing/2014/main" id="{588B60CC-BF55-8AC6-D511-DBC04CEFE4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4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95" name="Rectangle 627">
              <a:extLst>
                <a:ext uri="{FF2B5EF4-FFF2-40B4-BE49-F238E27FC236}">
                  <a16:creationId xmlns:a16="http://schemas.microsoft.com/office/drawing/2014/main" id="{B26BB925-38C1-D397-B04B-9AC6732D0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4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96" name="Line 628">
              <a:extLst>
                <a:ext uri="{FF2B5EF4-FFF2-40B4-BE49-F238E27FC236}">
                  <a16:creationId xmlns:a16="http://schemas.microsoft.com/office/drawing/2014/main" id="{A5370CB1-C7E5-D282-C066-7DFB97EA2A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4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597" name="Line 629">
              <a:extLst>
                <a:ext uri="{FF2B5EF4-FFF2-40B4-BE49-F238E27FC236}">
                  <a16:creationId xmlns:a16="http://schemas.microsoft.com/office/drawing/2014/main" id="{0B89E35F-4DE1-5683-7FF2-5B95C4691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5" y="24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" name="Group 630">
            <a:extLst>
              <a:ext uri="{FF2B5EF4-FFF2-40B4-BE49-F238E27FC236}">
                <a16:creationId xmlns:a16="http://schemas.microsoft.com/office/drawing/2014/main" id="{0DD4CB43-A98C-20D6-0BD4-11D0F4F02876}"/>
              </a:ext>
            </a:extLst>
          </p:cNvPr>
          <p:cNvGrpSpPr>
            <a:grpSpLocks/>
          </p:cNvGrpSpPr>
          <p:nvPr/>
        </p:nvGrpSpPr>
        <p:grpSpPr bwMode="auto">
          <a:xfrm>
            <a:off x="6421120" y="1544320"/>
            <a:ext cx="1796627" cy="2032000"/>
            <a:chOff x="1100" y="1802"/>
            <a:chExt cx="680" cy="623"/>
          </a:xfrm>
        </p:grpSpPr>
        <p:sp>
          <p:nvSpPr>
            <p:cNvPr id="20553" name="Rectangle 631">
              <a:extLst>
                <a:ext uri="{FF2B5EF4-FFF2-40B4-BE49-F238E27FC236}">
                  <a16:creationId xmlns:a16="http://schemas.microsoft.com/office/drawing/2014/main" id="{2A46A58E-5272-4D51-03DB-83D4978CE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1852"/>
              <a:ext cx="35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554" name="Rectangle 632">
              <a:extLst>
                <a:ext uri="{FF2B5EF4-FFF2-40B4-BE49-F238E27FC236}">
                  <a16:creationId xmlns:a16="http://schemas.microsoft.com/office/drawing/2014/main" id="{3296975D-B700-2938-5E1E-F14616BF3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" y="1850"/>
              <a:ext cx="84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555" name="Rectangle 633">
              <a:extLst>
                <a:ext uri="{FF2B5EF4-FFF2-40B4-BE49-F238E27FC236}">
                  <a16:creationId xmlns:a16="http://schemas.microsoft.com/office/drawing/2014/main" id="{087F4F63-4297-18F5-0E5F-19926A460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837"/>
              <a:ext cx="62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Ú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556" name="Rectangle 634">
              <a:extLst>
                <a:ext uri="{FF2B5EF4-FFF2-40B4-BE49-F238E27FC236}">
                  <a16:creationId xmlns:a16="http://schemas.microsoft.com/office/drawing/2014/main" id="{2064D489-45E2-16F9-CC55-923F3E423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" y="1846"/>
              <a:ext cx="26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557" name="Rectangle 635">
              <a:extLst>
                <a:ext uri="{FF2B5EF4-FFF2-40B4-BE49-F238E27FC236}">
                  <a16:creationId xmlns:a16="http://schemas.microsoft.com/office/drawing/2014/main" id="{2B36BA3F-3FA1-8A8D-CD1A-162570A69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" y="1842"/>
              <a:ext cx="74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Ø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558" name="Rectangle 636">
              <a:extLst>
                <a:ext uri="{FF2B5EF4-FFF2-40B4-BE49-F238E27FC236}">
                  <a16:creationId xmlns:a16="http://schemas.microsoft.com/office/drawing/2014/main" id="{6A6FAAE7-1E27-40BB-52B1-F1784E04A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1852"/>
              <a:ext cx="26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559" name="Rectangle 637">
              <a:extLst>
                <a:ext uri="{FF2B5EF4-FFF2-40B4-BE49-F238E27FC236}">
                  <a16:creationId xmlns:a16="http://schemas.microsoft.com/office/drawing/2014/main" id="{DA0E17A5-EB1B-D84B-0DB3-0BD064FCB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850"/>
              <a:ext cx="58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560" name="Rectangle 638">
              <a:extLst>
                <a:ext uri="{FF2B5EF4-FFF2-40B4-BE49-F238E27FC236}">
                  <a16:creationId xmlns:a16="http://schemas.microsoft.com/office/drawing/2014/main" id="{1B27FDD8-99F7-9428-55FB-6F48782C9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1852"/>
              <a:ext cx="35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561" name="Rectangle 639">
              <a:extLst>
                <a:ext uri="{FF2B5EF4-FFF2-40B4-BE49-F238E27FC236}">
                  <a16:creationId xmlns:a16="http://schemas.microsoft.com/office/drawing/2014/main" id="{A186F31B-5467-B670-1CA1-8181FB392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" y="1852"/>
              <a:ext cx="26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562" name="Rectangle 640">
              <a:extLst>
                <a:ext uri="{FF2B5EF4-FFF2-40B4-BE49-F238E27FC236}">
                  <a16:creationId xmlns:a16="http://schemas.microsoft.com/office/drawing/2014/main" id="{DB72692A-5CA9-C730-818B-C7EA73C07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" y="1842"/>
              <a:ext cx="62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Ù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563" name="Rectangle 641">
              <a:extLst>
                <a:ext uri="{FF2B5EF4-FFF2-40B4-BE49-F238E27FC236}">
                  <a16:creationId xmlns:a16="http://schemas.microsoft.com/office/drawing/2014/main" id="{C9BB65DD-D805-3BC6-1035-FBE4BA098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" y="1852"/>
              <a:ext cx="26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564" name="Rectangle 642">
              <a:extLst>
                <a:ext uri="{FF2B5EF4-FFF2-40B4-BE49-F238E27FC236}">
                  <a16:creationId xmlns:a16="http://schemas.microsoft.com/office/drawing/2014/main" id="{8FB556DE-7943-5801-3555-8764273E3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" y="1850"/>
              <a:ext cx="58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565" name="Rectangle 643">
              <a:extLst>
                <a:ext uri="{FF2B5EF4-FFF2-40B4-BE49-F238E27FC236}">
                  <a16:creationId xmlns:a16="http://schemas.microsoft.com/office/drawing/2014/main" id="{07286D77-1E6A-44AA-F36B-5AC524965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0" y="1852"/>
              <a:ext cx="35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612" name="Rectangle 644">
              <a:extLst>
                <a:ext uri="{FF2B5EF4-FFF2-40B4-BE49-F238E27FC236}">
                  <a16:creationId xmlns:a16="http://schemas.microsoft.com/office/drawing/2014/main" id="{B0551082-874C-AAE4-EDAE-8CFC22B06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802"/>
              <a:ext cx="663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13" name="Line 645">
              <a:extLst>
                <a:ext uri="{FF2B5EF4-FFF2-40B4-BE49-F238E27FC236}">
                  <a16:creationId xmlns:a16="http://schemas.microsoft.com/office/drawing/2014/main" id="{58B7AEB9-FD5C-9B52-05B4-C016083EAB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802"/>
              <a:ext cx="66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14" name="Rectangle 646">
              <a:extLst>
                <a:ext uri="{FF2B5EF4-FFF2-40B4-BE49-F238E27FC236}">
                  <a16:creationId xmlns:a16="http://schemas.microsoft.com/office/drawing/2014/main" id="{09A8AACB-B052-03D2-916E-67570E9DB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1802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15" name="Line 647">
              <a:extLst>
                <a:ext uri="{FF2B5EF4-FFF2-40B4-BE49-F238E27FC236}">
                  <a16:creationId xmlns:a16="http://schemas.microsoft.com/office/drawing/2014/main" id="{FE5F6A3A-FE33-F034-53ED-5586CB8E7D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1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16" name="Line 648">
              <a:extLst>
                <a:ext uri="{FF2B5EF4-FFF2-40B4-BE49-F238E27FC236}">
                  <a16:creationId xmlns:a16="http://schemas.microsoft.com/office/drawing/2014/main" id="{46F22966-24CB-9ADA-91F0-84A1A0F738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1802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17" name="Rectangle 649">
              <a:extLst>
                <a:ext uri="{FF2B5EF4-FFF2-40B4-BE49-F238E27FC236}">
                  <a16:creationId xmlns:a16="http://schemas.microsoft.com/office/drawing/2014/main" id="{EF497FC2-F8A6-37FB-0069-73B3F9C03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1802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18" name="Line 650">
              <a:extLst>
                <a:ext uri="{FF2B5EF4-FFF2-40B4-BE49-F238E27FC236}">
                  <a16:creationId xmlns:a16="http://schemas.microsoft.com/office/drawing/2014/main" id="{C2E2CF18-C3FE-FD12-767B-C1838B9F0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1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19" name="Line 651">
              <a:extLst>
                <a:ext uri="{FF2B5EF4-FFF2-40B4-BE49-F238E27FC236}">
                  <a16:creationId xmlns:a16="http://schemas.microsoft.com/office/drawing/2014/main" id="{463BE142-924A-5D09-2EA3-842BBCB436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1802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20" name="Rectangle 652">
              <a:extLst>
                <a:ext uri="{FF2B5EF4-FFF2-40B4-BE49-F238E27FC236}">
                  <a16:creationId xmlns:a16="http://schemas.microsoft.com/office/drawing/2014/main" id="{583108AE-E556-D7FF-A4D0-6C1D9C07D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1819"/>
              <a:ext cx="17" cy="15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21" name="Line 653">
              <a:extLst>
                <a:ext uri="{FF2B5EF4-FFF2-40B4-BE49-F238E27FC236}">
                  <a16:creationId xmlns:a16="http://schemas.microsoft.com/office/drawing/2014/main" id="{F0F8AD13-BC35-9CC0-F756-9473EF8D42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1819"/>
              <a:ext cx="1" cy="1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576" name="Rectangle 654">
              <a:extLst>
                <a:ext uri="{FF2B5EF4-FFF2-40B4-BE49-F238E27FC236}">
                  <a16:creationId xmlns:a16="http://schemas.microsoft.com/office/drawing/2014/main" id="{04C86B21-2635-854E-3829-84FA682F9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988"/>
              <a:ext cx="52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623" name="Rectangle 655">
              <a:extLst>
                <a:ext uri="{FF2B5EF4-FFF2-40B4-BE49-F238E27FC236}">
                  <a16:creationId xmlns:a16="http://schemas.microsoft.com/office/drawing/2014/main" id="{E61CF9B3-DEB2-7D86-89AE-7C4A20D5B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973"/>
              <a:ext cx="663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24" name="Line 656">
              <a:extLst>
                <a:ext uri="{FF2B5EF4-FFF2-40B4-BE49-F238E27FC236}">
                  <a16:creationId xmlns:a16="http://schemas.microsoft.com/office/drawing/2014/main" id="{2A0C02FA-BAE2-9D40-0A8D-D70788348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973"/>
              <a:ext cx="66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25" name="Rectangle 657">
              <a:extLst>
                <a:ext uri="{FF2B5EF4-FFF2-40B4-BE49-F238E27FC236}">
                  <a16:creationId xmlns:a16="http://schemas.microsoft.com/office/drawing/2014/main" id="{A869DBCF-5941-8F13-AB09-23123F2F2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1973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26" name="Line 658">
              <a:extLst>
                <a:ext uri="{FF2B5EF4-FFF2-40B4-BE49-F238E27FC236}">
                  <a16:creationId xmlns:a16="http://schemas.microsoft.com/office/drawing/2014/main" id="{14633B3B-50E5-8257-A3CA-03AB532C41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197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27" name="Line 659">
              <a:extLst>
                <a:ext uri="{FF2B5EF4-FFF2-40B4-BE49-F238E27FC236}">
                  <a16:creationId xmlns:a16="http://schemas.microsoft.com/office/drawing/2014/main" id="{1A5E64F2-A4A9-0AD3-E4F2-AC3C4743FC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197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28" name="Rectangle 660">
              <a:extLst>
                <a:ext uri="{FF2B5EF4-FFF2-40B4-BE49-F238E27FC236}">
                  <a16:creationId xmlns:a16="http://schemas.microsoft.com/office/drawing/2014/main" id="{4CBB781B-9606-2429-27BF-3DCDCD3EC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1990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29" name="Line 661">
              <a:extLst>
                <a:ext uri="{FF2B5EF4-FFF2-40B4-BE49-F238E27FC236}">
                  <a16:creationId xmlns:a16="http://schemas.microsoft.com/office/drawing/2014/main" id="{BE66C090-3401-0F4A-4691-C35C34B0A1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199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584" name="Rectangle 662">
              <a:extLst>
                <a:ext uri="{FF2B5EF4-FFF2-40B4-BE49-F238E27FC236}">
                  <a16:creationId xmlns:a16="http://schemas.microsoft.com/office/drawing/2014/main" id="{C5A7696B-0B18-5D54-5214-67529C75D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2096"/>
              <a:ext cx="52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631" name="Rectangle 663">
              <a:extLst>
                <a:ext uri="{FF2B5EF4-FFF2-40B4-BE49-F238E27FC236}">
                  <a16:creationId xmlns:a16="http://schemas.microsoft.com/office/drawing/2014/main" id="{7B0D17A7-67B1-82A5-325F-22D6FB257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092"/>
              <a:ext cx="66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32" name="Line 664">
              <a:extLst>
                <a:ext uri="{FF2B5EF4-FFF2-40B4-BE49-F238E27FC236}">
                  <a16:creationId xmlns:a16="http://schemas.microsoft.com/office/drawing/2014/main" id="{837CDE47-1CD2-AD43-6D63-62ECC50C7E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092"/>
              <a:ext cx="66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33" name="Rectangle 665">
              <a:extLst>
                <a:ext uri="{FF2B5EF4-FFF2-40B4-BE49-F238E27FC236}">
                  <a16:creationId xmlns:a16="http://schemas.microsoft.com/office/drawing/2014/main" id="{4F51C507-3DB5-0DDC-F07B-B14680D34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09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34" name="Line 666">
              <a:extLst>
                <a:ext uri="{FF2B5EF4-FFF2-40B4-BE49-F238E27FC236}">
                  <a16:creationId xmlns:a16="http://schemas.microsoft.com/office/drawing/2014/main" id="{B1C68E72-9385-4BAD-10F5-E15ABF751F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09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35" name="Rectangle 667">
              <a:extLst>
                <a:ext uri="{FF2B5EF4-FFF2-40B4-BE49-F238E27FC236}">
                  <a16:creationId xmlns:a16="http://schemas.microsoft.com/office/drawing/2014/main" id="{62EC9204-9AF2-2268-B67E-0AA3703E5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096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36" name="Line 668">
              <a:extLst>
                <a:ext uri="{FF2B5EF4-FFF2-40B4-BE49-F238E27FC236}">
                  <a16:creationId xmlns:a16="http://schemas.microsoft.com/office/drawing/2014/main" id="{1E0DB216-6B44-548F-781F-FEDD461C0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096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591" name="Rectangle 669">
              <a:extLst>
                <a:ext uri="{FF2B5EF4-FFF2-40B4-BE49-F238E27FC236}">
                  <a16:creationId xmlns:a16="http://schemas.microsoft.com/office/drawing/2014/main" id="{97A5E64E-1F7D-6A5C-ECFA-21A75D7D2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2200"/>
              <a:ext cx="52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638" name="Rectangle 670">
              <a:extLst>
                <a:ext uri="{FF2B5EF4-FFF2-40B4-BE49-F238E27FC236}">
                  <a16:creationId xmlns:a16="http://schemas.microsoft.com/office/drawing/2014/main" id="{A7FCEEB5-B4FB-281E-9E5E-CCAD7CB8B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198"/>
              <a:ext cx="66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39" name="Line 671">
              <a:extLst>
                <a:ext uri="{FF2B5EF4-FFF2-40B4-BE49-F238E27FC236}">
                  <a16:creationId xmlns:a16="http://schemas.microsoft.com/office/drawing/2014/main" id="{7876EAE9-E254-D624-19B7-4BE263C093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198"/>
              <a:ext cx="66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40" name="Rectangle 672">
              <a:extLst>
                <a:ext uri="{FF2B5EF4-FFF2-40B4-BE49-F238E27FC236}">
                  <a16:creationId xmlns:a16="http://schemas.microsoft.com/office/drawing/2014/main" id="{5FB7562B-D28B-F96C-6BB8-8D3932D62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98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41" name="Line 673">
              <a:extLst>
                <a:ext uri="{FF2B5EF4-FFF2-40B4-BE49-F238E27FC236}">
                  <a16:creationId xmlns:a16="http://schemas.microsoft.com/office/drawing/2014/main" id="{5E1FE029-82EA-4801-F252-D1C6D248A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198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42" name="Rectangle 674">
              <a:extLst>
                <a:ext uri="{FF2B5EF4-FFF2-40B4-BE49-F238E27FC236}">
                  <a16:creationId xmlns:a16="http://schemas.microsoft.com/office/drawing/2014/main" id="{4F44E422-8814-39DB-41B5-B39764803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202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43" name="Line 675">
              <a:extLst>
                <a:ext uri="{FF2B5EF4-FFF2-40B4-BE49-F238E27FC236}">
                  <a16:creationId xmlns:a16="http://schemas.microsoft.com/office/drawing/2014/main" id="{5C4A39EE-584E-C7E4-7A7A-1932841D8D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202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598" name="Rectangle 676">
              <a:extLst>
                <a:ext uri="{FF2B5EF4-FFF2-40B4-BE49-F238E27FC236}">
                  <a16:creationId xmlns:a16="http://schemas.microsoft.com/office/drawing/2014/main" id="{1FD82184-D55A-C0DA-5E81-72BDE139B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2306"/>
              <a:ext cx="52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645" name="Rectangle 677">
              <a:extLst>
                <a:ext uri="{FF2B5EF4-FFF2-40B4-BE49-F238E27FC236}">
                  <a16:creationId xmlns:a16="http://schemas.microsoft.com/office/drawing/2014/main" id="{14B0432D-4669-DED0-1C75-24865A519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302"/>
              <a:ext cx="66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46" name="Line 678">
              <a:extLst>
                <a:ext uri="{FF2B5EF4-FFF2-40B4-BE49-F238E27FC236}">
                  <a16:creationId xmlns:a16="http://schemas.microsoft.com/office/drawing/2014/main" id="{77053A5E-23FF-4C9F-28C2-3CC3F2491D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302"/>
              <a:ext cx="66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47" name="Rectangle 679">
              <a:extLst>
                <a:ext uri="{FF2B5EF4-FFF2-40B4-BE49-F238E27FC236}">
                  <a16:creationId xmlns:a16="http://schemas.microsoft.com/office/drawing/2014/main" id="{3C4D4A6F-C150-C868-F39D-6446C7956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30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48" name="Line 680">
              <a:extLst>
                <a:ext uri="{FF2B5EF4-FFF2-40B4-BE49-F238E27FC236}">
                  <a16:creationId xmlns:a16="http://schemas.microsoft.com/office/drawing/2014/main" id="{5C557952-531D-2778-BC1B-F94CAADC4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3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49" name="Rectangle 681">
              <a:extLst>
                <a:ext uri="{FF2B5EF4-FFF2-40B4-BE49-F238E27FC236}">
                  <a16:creationId xmlns:a16="http://schemas.microsoft.com/office/drawing/2014/main" id="{45B8910E-BF53-4907-5FC6-4DFC71908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407"/>
              <a:ext cx="663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50" name="Line 682">
              <a:extLst>
                <a:ext uri="{FF2B5EF4-FFF2-40B4-BE49-F238E27FC236}">
                  <a16:creationId xmlns:a16="http://schemas.microsoft.com/office/drawing/2014/main" id="{C5C03E44-34E7-8A3F-CB1E-C10694B37D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407"/>
              <a:ext cx="66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51" name="Rectangle 683">
              <a:extLst>
                <a:ext uri="{FF2B5EF4-FFF2-40B4-BE49-F238E27FC236}">
                  <a16:creationId xmlns:a16="http://schemas.microsoft.com/office/drawing/2014/main" id="{8B66CBD7-894E-9D5A-51C0-6E771F917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306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52" name="Line 684">
              <a:extLst>
                <a:ext uri="{FF2B5EF4-FFF2-40B4-BE49-F238E27FC236}">
                  <a16:creationId xmlns:a16="http://schemas.microsoft.com/office/drawing/2014/main" id="{9F3A15EC-9E35-88FD-525C-31BB6BFB55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306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53" name="Rectangle 685">
              <a:extLst>
                <a:ext uri="{FF2B5EF4-FFF2-40B4-BE49-F238E27FC236}">
                  <a16:creationId xmlns:a16="http://schemas.microsoft.com/office/drawing/2014/main" id="{F4AB9995-75D6-CAA5-88BA-DCE6F2A56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4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54" name="Line 686">
              <a:extLst>
                <a:ext uri="{FF2B5EF4-FFF2-40B4-BE49-F238E27FC236}">
                  <a16:creationId xmlns:a16="http://schemas.microsoft.com/office/drawing/2014/main" id="{05F89466-BFD6-09BF-54FA-58D7AD783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4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55" name="Line 687">
              <a:extLst>
                <a:ext uri="{FF2B5EF4-FFF2-40B4-BE49-F238E27FC236}">
                  <a16:creationId xmlns:a16="http://schemas.microsoft.com/office/drawing/2014/main" id="{1E4DE3B5-0E35-6A38-30EA-0FE3E1615C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4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56" name="Rectangle 688">
              <a:extLst>
                <a:ext uri="{FF2B5EF4-FFF2-40B4-BE49-F238E27FC236}">
                  <a16:creationId xmlns:a16="http://schemas.microsoft.com/office/drawing/2014/main" id="{F277E071-2D7A-59E1-4376-C86A4D28F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4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57" name="Line 689">
              <a:extLst>
                <a:ext uri="{FF2B5EF4-FFF2-40B4-BE49-F238E27FC236}">
                  <a16:creationId xmlns:a16="http://schemas.microsoft.com/office/drawing/2014/main" id="{C6FCDF67-804A-EAF1-2825-D121DE1052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4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58" name="Line 690">
              <a:extLst>
                <a:ext uri="{FF2B5EF4-FFF2-40B4-BE49-F238E27FC236}">
                  <a16:creationId xmlns:a16="http://schemas.microsoft.com/office/drawing/2014/main" id="{26F27F25-6AE5-358A-814C-7D5A6C0753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4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" name="Group 691">
            <a:extLst>
              <a:ext uri="{FF2B5EF4-FFF2-40B4-BE49-F238E27FC236}">
                <a16:creationId xmlns:a16="http://schemas.microsoft.com/office/drawing/2014/main" id="{B78106F7-606B-DDEF-2285-9672366A139D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1544320"/>
            <a:ext cx="1584960" cy="2032000"/>
            <a:chOff x="1100" y="1802"/>
            <a:chExt cx="509" cy="623"/>
          </a:xfrm>
        </p:grpSpPr>
        <p:sp>
          <p:nvSpPr>
            <p:cNvPr id="20498" name="Rectangle 692">
              <a:extLst>
                <a:ext uri="{FF2B5EF4-FFF2-40B4-BE49-F238E27FC236}">
                  <a16:creationId xmlns:a16="http://schemas.microsoft.com/office/drawing/2014/main" id="{EFB73D92-B9FD-151A-67A2-2655C5EA5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1852"/>
              <a:ext cx="29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499" name="Rectangle 693">
              <a:extLst>
                <a:ext uri="{FF2B5EF4-FFF2-40B4-BE49-F238E27FC236}">
                  <a16:creationId xmlns:a16="http://schemas.microsoft.com/office/drawing/2014/main" id="{64BA004C-1DCC-1888-B0AF-1A7A6D53A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" y="1850"/>
              <a:ext cx="71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500" name="Rectangle 694">
              <a:extLst>
                <a:ext uri="{FF2B5EF4-FFF2-40B4-BE49-F238E27FC236}">
                  <a16:creationId xmlns:a16="http://schemas.microsoft.com/office/drawing/2014/main" id="{5DD24169-A80E-0818-DD73-462F86FE87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837"/>
              <a:ext cx="53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Ú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501" name="Rectangle 695">
              <a:extLst>
                <a:ext uri="{FF2B5EF4-FFF2-40B4-BE49-F238E27FC236}">
                  <a16:creationId xmlns:a16="http://schemas.microsoft.com/office/drawing/2014/main" id="{E5DEAADD-A634-FE56-EC34-5D37D0EC1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" y="1846"/>
              <a:ext cx="22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502" name="Rectangle 696">
              <a:extLst>
                <a:ext uri="{FF2B5EF4-FFF2-40B4-BE49-F238E27FC236}">
                  <a16:creationId xmlns:a16="http://schemas.microsoft.com/office/drawing/2014/main" id="{090BDAD4-6EF8-A264-31E8-B67DCFD15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" y="1842"/>
              <a:ext cx="63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Ø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503" name="Rectangle 697">
              <a:extLst>
                <a:ext uri="{FF2B5EF4-FFF2-40B4-BE49-F238E27FC236}">
                  <a16:creationId xmlns:a16="http://schemas.microsoft.com/office/drawing/2014/main" id="{C0A1513F-8A0F-81B1-AB32-70619DA1E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1852"/>
              <a:ext cx="22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504" name="Rectangle 698">
              <a:extLst>
                <a:ext uri="{FF2B5EF4-FFF2-40B4-BE49-F238E27FC236}">
                  <a16:creationId xmlns:a16="http://schemas.microsoft.com/office/drawing/2014/main" id="{0233990A-52B8-CE12-7FF2-133FAF209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" y="1850"/>
              <a:ext cx="49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0505" name="Rectangle 699">
              <a:extLst>
                <a:ext uri="{FF2B5EF4-FFF2-40B4-BE49-F238E27FC236}">
                  <a16:creationId xmlns:a16="http://schemas.microsoft.com/office/drawing/2014/main" id="{C8B9D257-EDDB-BD59-267D-242B5ED6E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1852"/>
              <a:ext cx="29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668" name="Rectangle 700">
              <a:extLst>
                <a:ext uri="{FF2B5EF4-FFF2-40B4-BE49-F238E27FC236}">
                  <a16:creationId xmlns:a16="http://schemas.microsoft.com/office/drawing/2014/main" id="{39CA64CB-E770-8C04-A47C-A2DC9EB0B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802"/>
              <a:ext cx="492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69" name="Line 701">
              <a:extLst>
                <a:ext uri="{FF2B5EF4-FFF2-40B4-BE49-F238E27FC236}">
                  <a16:creationId xmlns:a16="http://schemas.microsoft.com/office/drawing/2014/main" id="{02E28FDF-E76D-BF3A-12CF-14518FA764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802"/>
              <a:ext cx="49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70" name="Rectangle 702">
              <a:extLst>
                <a:ext uri="{FF2B5EF4-FFF2-40B4-BE49-F238E27FC236}">
                  <a16:creationId xmlns:a16="http://schemas.microsoft.com/office/drawing/2014/main" id="{9B9B87B7-2F4C-5C4C-22E3-EC5984BF6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1802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71" name="Line 703">
              <a:extLst>
                <a:ext uri="{FF2B5EF4-FFF2-40B4-BE49-F238E27FC236}">
                  <a16:creationId xmlns:a16="http://schemas.microsoft.com/office/drawing/2014/main" id="{8610B777-CD9E-061A-26CA-AFC38DAD9E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2" y="1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72" name="Line 704">
              <a:extLst>
                <a:ext uri="{FF2B5EF4-FFF2-40B4-BE49-F238E27FC236}">
                  <a16:creationId xmlns:a16="http://schemas.microsoft.com/office/drawing/2014/main" id="{51A5B55B-5F53-F576-4020-33E529A28C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2" y="1802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73" name="Rectangle 705">
              <a:extLst>
                <a:ext uri="{FF2B5EF4-FFF2-40B4-BE49-F238E27FC236}">
                  <a16:creationId xmlns:a16="http://schemas.microsoft.com/office/drawing/2014/main" id="{8B4897B7-1F78-DEB6-EA7E-1477DBD4D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1802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74" name="Line 706">
              <a:extLst>
                <a:ext uri="{FF2B5EF4-FFF2-40B4-BE49-F238E27FC236}">
                  <a16:creationId xmlns:a16="http://schemas.microsoft.com/office/drawing/2014/main" id="{4A37440F-A29A-3E2D-2668-ED33CB1511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2" y="1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75" name="Line 707">
              <a:extLst>
                <a:ext uri="{FF2B5EF4-FFF2-40B4-BE49-F238E27FC236}">
                  <a16:creationId xmlns:a16="http://schemas.microsoft.com/office/drawing/2014/main" id="{B2C85AAD-279F-D1FE-9CB0-B5243E2C16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2" y="1802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76" name="Rectangle 708">
              <a:extLst>
                <a:ext uri="{FF2B5EF4-FFF2-40B4-BE49-F238E27FC236}">
                  <a16:creationId xmlns:a16="http://schemas.microsoft.com/office/drawing/2014/main" id="{3484EEEB-1793-E0E9-12B4-29604E93A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1819"/>
              <a:ext cx="17" cy="15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77" name="Line 709">
              <a:extLst>
                <a:ext uri="{FF2B5EF4-FFF2-40B4-BE49-F238E27FC236}">
                  <a16:creationId xmlns:a16="http://schemas.microsoft.com/office/drawing/2014/main" id="{7373D9C0-B55D-E407-2E97-CE483EB33C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2" y="1819"/>
              <a:ext cx="1" cy="15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516" name="Rectangle 710">
              <a:extLst>
                <a:ext uri="{FF2B5EF4-FFF2-40B4-BE49-F238E27FC236}">
                  <a16:creationId xmlns:a16="http://schemas.microsoft.com/office/drawing/2014/main" id="{88846B11-5AB2-4727-1D63-4BB8E6418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" y="1988"/>
              <a:ext cx="44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679" name="Rectangle 711">
              <a:extLst>
                <a:ext uri="{FF2B5EF4-FFF2-40B4-BE49-F238E27FC236}">
                  <a16:creationId xmlns:a16="http://schemas.microsoft.com/office/drawing/2014/main" id="{DDDF6E60-A928-4589-2E50-FAD928EB8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973"/>
              <a:ext cx="492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80" name="Line 712">
              <a:extLst>
                <a:ext uri="{FF2B5EF4-FFF2-40B4-BE49-F238E27FC236}">
                  <a16:creationId xmlns:a16="http://schemas.microsoft.com/office/drawing/2014/main" id="{203966B0-A38A-647B-A59B-C498FA2C73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973"/>
              <a:ext cx="49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81" name="Rectangle 713">
              <a:extLst>
                <a:ext uri="{FF2B5EF4-FFF2-40B4-BE49-F238E27FC236}">
                  <a16:creationId xmlns:a16="http://schemas.microsoft.com/office/drawing/2014/main" id="{C3513C1B-FEEA-A7A1-2745-B0F220BF4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1973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82" name="Line 714">
              <a:extLst>
                <a:ext uri="{FF2B5EF4-FFF2-40B4-BE49-F238E27FC236}">
                  <a16:creationId xmlns:a16="http://schemas.microsoft.com/office/drawing/2014/main" id="{B3C6FF00-4DCA-9AE0-38DB-F20B25CBF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2" y="197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83" name="Line 715">
              <a:extLst>
                <a:ext uri="{FF2B5EF4-FFF2-40B4-BE49-F238E27FC236}">
                  <a16:creationId xmlns:a16="http://schemas.microsoft.com/office/drawing/2014/main" id="{4E948FB8-11B5-0D82-53D0-651B3E3CDA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2" y="197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84" name="Rectangle 716">
              <a:extLst>
                <a:ext uri="{FF2B5EF4-FFF2-40B4-BE49-F238E27FC236}">
                  <a16:creationId xmlns:a16="http://schemas.microsoft.com/office/drawing/2014/main" id="{6DF6233E-0C78-7CE3-F22C-8D1B5664D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1990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85" name="Line 717">
              <a:extLst>
                <a:ext uri="{FF2B5EF4-FFF2-40B4-BE49-F238E27FC236}">
                  <a16:creationId xmlns:a16="http://schemas.microsoft.com/office/drawing/2014/main" id="{A5F5D09B-E55C-D179-D8E5-C9DF3A01AE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2" y="199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524" name="Rectangle 718">
              <a:extLst>
                <a:ext uri="{FF2B5EF4-FFF2-40B4-BE49-F238E27FC236}">
                  <a16:creationId xmlns:a16="http://schemas.microsoft.com/office/drawing/2014/main" id="{89AC9B6C-7A04-7C3E-2232-82D34D51D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" y="2096"/>
              <a:ext cx="44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687" name="Rectangle 719">
              <a:extLst>
                <a:ext uri="{FF2B5EF4-FFF2-40B4-BE49-F238E27FC236}">
                  <a16:creationId xmlns:a16="http://schemas.microsoft.com/office/drawing/2014/main" id="{CA0D98F5-4FD0-F9B3-4ABF-9001EAD26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092"/>
              <a:ext cx="492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88" name="Line 720">
              <a:extLst>
                <a:ext uri="{FF2B5EF4-FFF2-40B4-BE49-F238E27FC236}">
                  <a16:creationId xmlns:a16="http://schemas.microsoft.com/office/drawing/2014/main" id="{30D11A6D-ACE3-744A-3B38-75CC88C31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092"/>
              <a:ext cx="49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89" name="Rectangle 721">
              <a:extLst>
                <a:ext uri="{FF2B5EF4-FFF2-40B4-BE49-F238E27FC236}">
                  <a16:creationId xmlns:a16="http://schemas.microsoft.com/office/drawing/2014/main" id="{277A0963-00CB-30F1-4424-4C191D7AF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209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90" name="Line 722">
              <a:extLst>
                <a:ext uri="{FF2B5EF4-FFF2-40B4-BE49-F238E27FC236}">
                  <a16:creationId xmlns:a16="http://schemas.microsoft.com/office/drawing/2014/main" id="{B7724495-B953-C1DC-1B08-503AF0A472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2" y="209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91" name="Rectangle 723">
              <a:extLst>
                <a:ext uri="{FF2B5EF4-FFF2-40B4-BE49-F238E27FC236}">
                  <a16:creationId xmlns:a16="http://schemas.microsoft.com/office/drawing/2014/main" id="{77085643-EA4C-3C38-A590-66CC65BF2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2096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92" name="Line 724">
              <a:extLst>
                <a:ext uri="{FF2B5EF4-FFF2-40B4-BE49-F238E27FC236}">
                  <a16:creationId xmlns:a16="http://schemas.microsoft.com/office/drawing/2014/main" id="{C0BF1893-743A-7E42-30BD-123394F522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2" y="2096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531" name="Rectangle 725">
              <a:extLst>
                <a:ext uri="{FF2B5EF4-FFF2-40B4-BE49-F238E27FC236}">
                  <a16:creationId xmlns:a16="http://schemas.microsoft.com/office/drawing/2014/main" id="{35548212-6804-E5E1-C161-4F8EEAB4B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" y="2200"/>
              <a:ext cx="44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694" name="Rectangle 726">
              <a:extLst>
                <a:ext uri="{FF2B5EF4-FFF2-40B4-BE49-F238E27FC236}">
                  <a16:creationId xmlns:a16="http://schemas.microsoft.com/office/drawing/2014/main" id="{D5A18AEB-A6F1-DCB5-CDC3-1B9F43924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198"/>
              <a:ext cx="492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95" name="Line 727">
              <a:extLst>
                <a:ext uri="{FF2B5EF4-FFF2-40B4-BE49-F238E27FC236}">
                  <a16:creationId xmlns:a16="http://schemas.microsoft.com/office/drawing/2014/main" id="{A3AAD15B-B524-D8D7-466C-60C8CAA452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198"/>
              <a:ext cx="49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96" name="Rectangle 728">
              <a:extLst>
                <a:ext uri="{FF2B5EF4-FFF2-40B4-BE49-F238E27FC236}">
                  <a16:creationId xmlns:a16="http://schemas.microsoft.com/office/drawing/2014/main" id="{B418A07E-7EB5-3A40-FC27-188E27811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2198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97" name="Line 729">
              <a:extLst>
                <a:ext uri="{FF2B5EF4-FFF2-40B4-BE49-F238E27FC236}">
                  <a16:creationId xmlns:a16="http://schemas.microsoft.com/office/drawing/2014/main" id="{2B254D57-F327-66A0-5DB3-65DC6A52E7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2" y="2198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98" name="Rectangle 730">
              <a:extLst>
                <a:ext uri="{FF2B5EF4-FFF2-40B4-BE49-F238E27FC236}">
                  <a16:creationId xmlns:a16="http://schemas.microsoft.com/office/drawing/2014/main" id="{ED4BBA2C-7157-18E2-4867-63B2CE2C6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2202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699" name="Line 731">
              <a:extLst>
                <a:ext uri="{FF2B5EF4-FFF2-40B4-BE49-F238E27FC236}">
                  <a16:creationId xmlns:a16="http://schemas.microsoft.com/office/drawing/2014/main" id="{47104377-25C2-9AB0-C46F-78EF4E5A02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2" y="2202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538" name="Rectangle 732">
              <a:extLst>
                <a:ext uri="{FF2B5EF4-FFF2-40B4-BE49-F238E27FC236}">
                  <a16:creationId xmlns:a16="http://schemas.microsoft.com/office/drawing/2014/main" id="{2373EB57-261D-BCD2-9D71-712300841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" y="2306"/>
              <a:ext cx="44" cy="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0701" name="Rectangle 733">
              <a:extLst>
                <a:ext uri="{FF2B5EF4-FFF2-40B4-BE49-F238E27FC236}">
                  <a16:creationId xmlns:a16="http://schemas.microsoft.com/office/drawing/2014/main" id="{D2C69EF9-8483-2ACD-C514-5A5D770597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302"/>
              <a:ext cx="492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702" name="Line 734">
              <a:extLst>
                <a:ext uri="{FF2B5EF4-FFF2-40B4-BE49-F238E27FC236}">
                  <a16:creationId xmlns:a16="http://schemas.microsoft.com/office/drawing/2014/main" id="{6204F06A-E78A-905D-2AA0-DAF2C535C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302"/>
              <a:ext cx="49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703" name="Rectangle 735">
              <a:extLst>
                <a:ext uri="{FF2B5EF4-FFF2-40B4-BE49-F238E27FC236}">
                  <a16:creationId xmlns:a16="http://schemas.microsoft.com/office/drawing/2014/main" id="{40293E7F-206E-1F81-41CD-CE5F68E16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230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704" name="Line 736">
              <a:extLst>
                <a:ext uri="{FF2B5EF4-FFF2-40B4-BE49-F238E27FC236}">
                  <a16:creationId xmlns:a16="http://schemas.microsoft.com/office/drawing/2014/main" id="{EA8BD05C-E8ED-F2FA-C469-1BE722F0B3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2" y="23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705" name="Rectangle 737">
              <a:extLst>
                <a:ext uri="{FF2B5EF4-FFF2-40B4-BE49-F238E27FC236}">
                  <a16:creationId xmlns:a16="http://schemas.microsoft.com/office/drawing/2014/main" id="{1C0ACC4D-CE2D-70D7-CA39-91E6EB513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407"/>
              <a:ext cx="492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706" name="Line 738">
              <a:extLst>
                <a:ext uri="{FF2B5EF4-FFF2-40B4-BE49-F238E27FC236}">
                  <a16:creationId xmlns:a16="http://schemas.microsoft.com/office/drawing/2014/main" id="{1A9C8830-9C87-28A0-044C-724EC9E8DA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407"/>
              <a:ext cx="49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707" name="Rectangle 739">
              <a:extLst>
                <a:ext uri="{FF2B5EF4-FFF2-40B4-BE49-F238E27FC236}">
                  <a16:creationId xmlns:a16="http://schemas.microsoft.com/office/drawing/2014/main" id="{28691FF0-3B6D-ABB7-7C17-6B88AC022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2306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708" name="Line 740">
              <a:extLst>
                <a:ext uri="{FF2B5EF4-FFF2-40B4-BE49-F238E27FC236}">
                  <a16:creationId xmlns:a16="http://schemas.microsoft.com/office/drawing/2014/main" id="{8A05681A-CCD6-710E-9B6C-A26E492D9B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2" y="2306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709" name="Rectangle 741">
              <a:extLst>
                <a:ext uri="{FF2B5EF4-FFF2-40B4-BE49-F238E27FC236}">
                  <a16:creationId xmlns:a16="http://schemas.microsoft.com/office/drawing/2014/main" id="{8FCB6E01-448D-52A3-5FAA-363E29841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24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710" name="Line 742">
              <a:extLst>
                <a:ext uri="{FF2B5EF4-FFF2-40B4-BE49-F238E27FC236}">
                  <a16:creationId xmlns:a16="http://schemas.microsoft.com/office/drawing/2014/main" id="{2E9D28B8-C527-A8F1-9138-7D7E7582DF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2" y="24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711" name="Line 743">
              <a:extLst>
                <a:ext uri="{FF2B5EF4-FFF2-40B4-BE49-F238E27FC236}">
                  <a16:creationId xmlns:a16="http://schemas.microsoft.com/office/drawing/2014/main" id="{AEAD175A-1B6B-26E1-5594-6B669CF0B6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2" y="24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712" name="Rectangle 744">
              <a:extLst>
                <a:ext uri="{FF2B5EF4-FFF2-40B4-BE49-F238E27FC236}">
                  <a16:creationId xmlns:a16="http://schemas.microsoft.com/office/drawing/2014/main" id="{C8ED639D-A922-67B7-1148-F9BF2EE47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24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713" name="Line 745">
              <a:extLst>
                <a:ext uri="{FF2B5EF4-FFF2-40B4-BE49-F238E27FC236}">
                  <a16:creationId xmlns:a16="http://schemas.microsoft.com/office/drawing/2014/main" id="{62D2BEF1-59FE-85ED-9C2A-DD0D41BFBF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2" y="24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714" name="Line 746">
              <a:extLst>
                <a:ext uri="{FF2B5EF4-FFF2-40B4-BE49-F238E27FC236}">
                  <a16:creationId xmlns:a16="http://schemas.microsoft.com/office/drawing/2014/main" id="{4F767AEC-E08E-3D14-A2BE-59C5D97754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2" y="24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40715" name="Text Box 747">
            <a:extLst>
              <a:ext uri="{FF2B5EF4-FFF2-40B4-BE49-F238E27FC236}">
                <a16:creationId xmlns:a16="http://schemas.microsoft.com/office/drawing/2014/main" id="{DDF69D76-ED13-3FB2-FBDE-BE4B983976C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9524154" y="5703156"/>
            <a:ext cx="1828800" cy="552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987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tautology</a:t>
            </a:r>
          </a:p>
        </p:txBody>
      </p:sp>
      <p:sp>
        <p:nvSpPr>
          <p:cNvPr id="340716" name="AutoShape 748">
            <a:extLst>
              <a:ext uri="{FF2B5EF4-FFF2-40B4-BE49-F238E27FC236}">
                <a16:creationId xmlns:a16="http://schemas.microsoft.com/office/drawing/2014/main" id="{BE600674-954F-65BD-E66B-C20E93AA755F}"/>
              </a:ext>
            </a:extLst>
          </p:cNvPr>
          <p:cNvSpPr>
            <a:spLocks/>
          </p:cNvSpPr>
          <p:nvPr/>
        </p:nvSpPr>
        <p:spPr bwMode="auto">
          <a:xfrm>
            <a:off x="9848427" y="5391574"/>
            <a:ext cx="406400" cy="1327573"/>
          </a:xfrm>
          <a:prstGeom prst="rightBrace">
            <a:avLst>
              <a:gd name="adj1" fmla="val 2722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9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9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0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0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0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0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40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340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970" grpId="0" autoUpdateAnimBg="0"/>
      <p:bldP spid="340425" grpId="0" build="p" bldLvl="3" autoUpdateAnimBg="0"/>
      <p:bldP spid="340426" grpId="0" build="p" bldLvl="3" autoUpdateAnimBg="0"/>
      <p:bldP spid="340715" grpId="0"/>
      <p:bldP spid="3407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>
            <a:extLst>
              <a:ext uri="{FF2B5EF4-FFF2-40B4-BE49-F238E27FC236}">
                <a16:creationId xmlns:a16="http://schemas.microsoft.com/office/drawing/2014/main" id="{1362C73C-66B8-A633-1C5A-DB9AE3908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69440" y="162560"/>
            <a:ext cx="8453120" cy="65024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3627" i="1">
                <a:solidFill>
                  <a:srgbClr val="333300"/>
                </a:solidFill>
                <a:latin typeface="Times New Roman" panose="02020603050405020304" pitchFamily="18" charset="0"/>
              </a:rPr>
              <a:t>Example 2</a:t>
            </a:r>
            <a:r>
              <a:rPr lang="en-GB" altLang="en-US" b="0" i="1"/>
              <a:t>  </a:t>
            </a:r>
          </a:p>
        </p:txBody>
      </p:sp>
      <p:sp>
        <p:nvSpPr>
          <p:cNvPr id="340995" name="Rectangle 3">
            <a:extLst>
              <a:ext uri="{FF2B5EF4-FFF2-40B4-BE49-F238E27FC236}">
                <a16:creationId xmlns:a16="http://schemas.microsoft.com/office/drawing/2014/main" id="{A24CE943-BDF3-FEB2-F06A-313ED234E7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50720" y="975360"/>
            <a:ext cx="7559040" cy="487680"/>
          </a:xfrm>
        </p:spPr>
        <p:txBody>
          <a:bodyPr/>
          <a:lstStyle/>
          <a:p>
            <a:pPr marL="508016" indent="-508016" defTabSz="711222">
              <a:buClr>
                <a:srgbClr val="660066"/>
              </a:buClr>
              <a:buNone/>
            </a:pPr>
            <a:r>
              <a:rPr lang="en-GB" altLang="en-US" sz="2133" dirty="0">
                <a:solidFill>
                  <a:srgbClr val="333300"/>
                </a:solidFill>
                <a:latin typeface="Times New Roman" panose="02020603050405020304" pitchFamily="18" charset="0"/>
              </a:rPr>
              <a:t>The truth table of:   (</a:t>
            </a:r>
            <a:r>
              <a:rPr lang="en-GB" altLang="en-US" sz="2133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p</a:t>
            </a:r>
            <a:r>
              <a:rPr lang="en-GB" altLang="en-US" sz="960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133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GB" altLang="en-US" sz="960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q</a:t>
            </a:r>
            <a:r>
              <a:rPr lang="en-GB" altLang="en-US" sz="2133" dirty="0">
                <a:solidFill>
                  <a:srgbClr val="333300"/>
                </a:solidFill>
                <a:latin typeface="Times New Roman" panose="02020603050405020304" pitchFamily="18" charset="0"/>
              </a:rPr>
              <a:t>) </a:t>
            </a:r>
            <a:r>
              <a:rPr lang="en-GB" altLang="en-US" sz="2133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GB" altLang="en-US" sz="2133" dirty="0">
                <a:solidFill>
                  <a:srgbClr val="333300"/>
                </a:solidFill>
                <a:latin typeface="Times New Roman" panose="02020603050405020304" pitchFamily="18" charset="0"/>
              </a:rPr>
              <a:t> </a:t>
            </a:r>
            <a:r>
              <a:rPr lang="en-GB" altLang="en-US" sz="2133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r. </a:t>
            </a:r>
            <a:endParaRPr lang="en-GB" altLang="en-US" sz="2133" baseline="30000" dirty="0">
              <a:solidFill>
                <a:srgbClr val="3333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40996" name="Text Box 4">
            <a:extLst>
              <a:ext uri="{FF2B5EF4-FFF2-40B4-BE49-F238E27FC236}">
                <a16:creationId xmlns:a16="http://schemas.microsoft.com/office/drawing/2014/main" id="{7ABA7FF5-B39B-A26B-B891-542DF9C92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0" y="6339840"/>
            <a:ext cx="5120640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GB" altLang="en-US" sz="2133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Note that the table consist of 8=2</a:t>
            </a:r>
            <a:r>
              <a:rPr kumimoji="0" lang="en-GB" altLang="en-US" sz="2133" baseline="30000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kumimoji="0" lang="en-GB" altLang="en-US" sz="2133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rows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21246A4F-31F9-30D6-2E21-D754EF6B4CA9}"/>
              </a:ext>
            </a:extLst>
          </p:cNvPr>
          <p:cNvGrpSpPr>
            <a:grpSpLocks/>
          </p:cNvGrpSpPr>
          <p:nvPr/>
        </p:nvGrpSpPr>
        <p:grpSpPr bwMode="auto">
          <a:xfrm>
            <a:off x="2113280" y="1706880"/>
            <a:ext cx="2445173" cy="4145280"/>
            <a:chOff x="622" y="1824"/>
            <a:chExt cx="572" cy="1101"/>
          </a:xfrm>
        </p:grpSpPr>
        <p:grpSp>
          <p:nvGrpSpPr>
            <p:cNvPr id="21802" name="Group 6">
              <a:extLst>
                <a:ext uri="{FF2B5EF4-FFF2-40B4-BE49-F238E27FC236}">
                  <a16:creationId xmlns:a16="http://schemas.microsoft.com/office/drawing/2014/main" id="{CBD22E27-F4B9-391E-251D-4374ACE587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" y="1824"/>
              <a:ext cx="572" cy="963"/>
              <a:chOff x="622" y="1824"/>
              <a:chExt cx="572" cy="963"/>
            </a:xfrm>
          </p:grpSpPr>
          <p:sp>
            <p:nvSpPr>
              <p:cNvPr id="21866" name="Rectangle 7">
                <a:extLst>
                  <a:ext uri="{FF2B5EF4-FFF2-40B4-BE49-F238E27FC236}">
                    <a16:creationId xmlns:a16="http://schemas.microsoft.com/office/drawing/2014/main" id="{0F9F9AE2-0785-9E0F-A789-3FFEB58E6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91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p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867" name="Rectangle 8">
                <a:extLst>
                  <a:ext uri="{FF2B5EF4-FFF2-40B4-BE49-F238E27FC236}">
                    <a16:creationId xmlns:a16="http://schemas.microsoft.com/office/drawing/2014/main" id="{DD78F3FB-5A48-8E46-03C5-6BF768EA5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3" y="1891"/>
                <a:ext cx="36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q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868" name="Rectangle 9">
                <a:extLst>
                  <a:ext uri="{FF2B5EF4-FFF2-40B4-BE49-F238E27FC236}">
                    <a16:creationId xmlns:a16="http://schemas.microsoft.com/office/drawing/2014/main" id="{E0ADD289-EB3D-F811-1F65-85809700AE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2" y="1891"/>
                <a:ext cx="2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r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1002" name="Rectangle 10">
                <a:extLst>
                  <a:ext uri="{FF2B5EF4-FFF2-40B4-BE49-F238E27FC236}">
                    <a16:creationId xmlns:a16="http://schemas.microsoft.com/office/drawing/2014/main" id="{E71EFC9A-75D5-D6D9-A7D7-08B28D1E1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1824"/>
                <a:ext cx="1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03" name="Line 11">
                <a:extLst>
                  <a:ext uri="{FF2B5EF4-FFF2-40B4-BE49-F238E27FC236}">
                    <a16:creationId xmlns:a16="http://schemas.microsoft.com/office/drawing/2014/main" id="{8C94CDB1-4181-0734-8717-B32507EA0A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1824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04" name="Line 12">
                <a:extLst>
                  <a:ext uri="{FF2B5EF4-FFF2-40B4-BE49-F238E27FC236}">
                    <a16:creationId xmlns:a16="http://schemas.microsoft.com/office/drawing/2014/main" id="{ADE83543-7B9C-CF0D-8823-1BE5254300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1824"/>
                <a:ext cx="1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05" name="Rectangle 13">
                <a:extLst>
                  <a:ext uri="{FF2B5EF4-FFF2-40B4-BE49-F238E27FC236}">
                    <a16:creationId xmlns:a16="http://schemas.microsoft.com/office/drawing/2014/main" id="{2E8A13E0-0978-C658-8F74-A67889FE0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1824"/>
                <a:ext cx="1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06" name="Line 14">
                <a:extLst>
                  <a:ext uri="{FF2B5EF4-FFF2-40B4-BE49-F238E27FC236}">
                    <a16:creationId xmlns:a16="http://schemas.microsoft.com/office/drawing/2014/main" id="{221F7F97-2BEA-630D-CD25-C5310615AE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1824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07" name="Line 15">
                <a:extLst>
                  <a:ext uri="{FF2B5EF4-FFF2-40B4-BE49-F238E27FC236}">
                    <a16:creationId xmlns:a16="http://schemas.microsoft.com/office/drawing/2014/main" id="{A7039D42-EEEE-5167-C258-090B67D4CA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1824"/>
                <a:ext cx="1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08" name="Rectangle 16">
                <a:extLst>
                  <a:ext uri="{FF2B5EF4-FFF2-40B4-BE49-F238E27FC236}">
                    <a16:creationId xmlns:a16="http://schemas.microsoft.com/office/drawing/2014/main" id="{5C797C0D-2D44-CCF5-3AF1-1BBFEAD31A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1824"/>
                <a:ext cx="141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09" name="Line 17">
                <a:extLst>
                  <a:ext uri="{FF2B5EF4-FFF2-40B4-BE49-F238E27FC236}">
                    <a16:creationId xmlns:a16="http://schemas.microsoft.com/office/drawing/2014/main" id="{D38A9F7B-F0B0-DE88-8578-89475D60AD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9" y="1824"/>
                <a:ext cx="14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10" name="Rectangle 18">
                <a:extLst>
                  <a:ext uri="{FF2B5EF4-FFF2-40B4-BE49-F238E27FC236}">
                    <a16:creationId xmlns:a16="http://schemas.microsoft.com/office/drawing/2014/main" id="{1DE6C4F1-C317-BD67-93A0-C35BD1165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824"/>
                <a:ext cx="1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11" name="Line 19">
                <a:extLst>
                  <a:ext uri="{FF2B5EF4-FFF2-40B4-BE49-F238E27FC236}">
                    <a16:creationId xmlns:a16="http://schemas.microsoft.com/office/drawing/2014/main" id="{BBE78C3A-E8AA-2273-A01C-11071C0115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1824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12" name="Line 20">
                <a:extLst>
                  <a:ext uri="{FF2B5EF4-FFF2-40B4-BE49-F238E27FC236}">
                    <a16:creationId xmlns:a16="http://schemas.microsoft.com/office/drawing/2014/main" id="{A5E882E4-9C58-CD30-3FE5-A249E85A13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1824"/>
                <a:ext cx="1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13" name="Rectangle 21">
                <a:extLst>
                  <a:ext uri="{FF2B5EF4-FFF2-40B4-BE49-F238E27FC236}">
                    <a16:creationId xmlns:a16="http://schemas.microsoft.com/office/drawing/2014/main" id="{FEE8A63F-D786-6830-EEBE-48A8075B66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" y="1824"/>
                <a:ext cx="154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14" name="Line 22">
                <a:extLst>
                  <a:ext uri="{FF2B5EF4-FFF2-40B4-BE49-F238E27FC236}">
                    <a16:creationId xmlns:a16="http://schemas.microsoft.com/office/drawing/2014/main" id="{E067BAF9-CABD-1E8F-54BF-907AFDB81E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" y="1824"/>
                <a:ext cx="15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15" name="Rectangle 23">
                <a:extLst>
                  <a:ext uri="{FF2B5EF4-FFF2-40B4-BE49-F238E27FC236}">
                    <a16:creationId xmlns:a16="http://schemas.microsoft.com/office/drawing/2014/main" id="{506E2ACE-4CFD-3223-F8A9-0C97EA435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1824"/>
                <a:ext cx="1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16" name="Line 24">
                <a:extLst>
                  <a:ext uri="{FF2B5EF4-FFF2-40B4-BE49-F238E27FC236}">
                    <a16:creationId xmlns:a16="http://schemas.microsoft.com/office/drawing/2014/main" id="{605C54CB-D0EE-D833-02A5-90F861988E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1824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17" name="Line 25">
                <a:extLst>
                  <a:ext uri="{FF2B5EF4-FFF2-40B4-BE49-F238E27FC236}">
                    <a16:creationId xmlns:a16="http://schemas.microsoft.com/office/drawing/2014/main" id="{45F972BB-9B99-2676-FAE4-27622F565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1824"/>
                <a:ext cx="1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18" name="Rectangle 26">
                <a:extLst>
                  <a:ext uri="{FF2B5EF4-FFF2-40B4-BE49-F238E27FC236}">
                    <a16:creationId xmlns:a16="http://schemas.microsoft.com/office/drawing/2014/main" id="{8606098B-CBDF-3E94-45D4-93209048D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1824"/>
                <a:ext cx="209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19" name="Line 27">
                <a:extLst>
                  <a:ext uri="{FF2B5EF4-FFF2-40B4-BE49-F238E27FC236}">
                    <a16:creationId xmlns:a16="http://schemas.microsoft.com/office/drawing/2014/main" id="{466CA297-7DA6-D86A-75C6-6432D1B694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8" y="1824"/>
                <a:ext cx="20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20" name="Rectangle 28">
                <a:extLst>
                  <a:ext uri="{FF2B5EF4-FFF2-40B4-BE49-F238E27FC236}">
                    <a16:creationId xmlns:a16="http://schemas.microsoft.com/office/drawing/2014/main" id="{AE0A9FEA-B5CC-DC24-F62D-A1DCE8E57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1824"/>
                <a:ext cx="1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21" name="Line 29">
                <a:extLst>
                  <a:ext uri="{FF2B5EF4-FFF2-40B4-BE49-F238E27FC236}">
                    <a16:creationId xmlns:a16="http://schemas.microsoft.com/office/drawing/2014/main" id="{220AA58F-BB69-A37B-FCAE-F7003EBBFD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1824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22" name="Line 30">
                <a:extLst>
                  <a:ext uri="{FF2B5EF4-FFF2-40B4-BE49-F238E27FC236}">
                    <a16:creationId xmlns:a16="http://schemas.microsoft.com/office/drawing/2014/main" id="{4C03E1A4-6763-D90F-0829-A011EC63B4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1824"/>
                <a:ext cx="1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23" name="Rectangle 31">
                <a:extLst>
                  <a:ext uri="{FF2B5EF4-FFF2-40B4-BE49-F238E27FC236}">
                    <a16:creationId xmlns:a16="http://schemas.microsoft.com/office/drawing/2014/main" id="{2BF9372F-7C6B-013E-1EFD-7F52123F32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1824"/>
                <a:ext cx="1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24" name="Line 32">
                <a:extLst>
                  <a:ext uri="{FF2B5EF4-FFF2-40B4-BE49-F238E27FC236}">
                    <a16:creationId xmlns:a16="http://schemas.microsoft.com/office/drawing/2014/main" id="{8239FC94-D99F-1E06-95A0-754BA1CC1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1824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25" name="Line 33">
                <a:extLst>
                  <a:ext uri="{FF2B5EF4-FFF2-40B4-BE49-F238E27FC236}">
                    <a16:creationId xmlns:a16="http://schemas.microsoft.com/office/drawing/2014/main" id="{6FC37B6C-DB0A-59AB-2C21-2211BD39D6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1824"/>
                <a:ext cx="1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26" name="Rectangle 34">
                <a:extLst>
                  <a:ext uri="{FF2B5EF4-FFF2-40B4-BE49-F238E27FC236}">
                    <a16:creationId xmlns:a16="http://schemas.microsoft.com/office/drawing/2014/main" id="{849C25C0-94D4-7AE8-66D9-987B7E70A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1841"/>
                <a:ext cx="17" cy="2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27" name="Line 35">
                <a:extLst>
                  <a:ext uri="{FF2B5EF4-FFF2-40B4-BE49-F238E27FC236}">
                    <a16:creationId xmlns:a16="http://schemas.microsoft.com/office/drawing/2014/main" id="{472D1145-7382-91F5-AA54-8FC57BB98A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1841"/>
                <a:ext cx="1" cy="21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28" name="Rectangle 36">
                <a:extLst>
                  <a:ext uri="{FF2B5EF4-FFF2-40B4-BE49-F238E27FC236}">
                    <a16:creationId xmlns:a16="http://schemas.microsoft.com/office/drawing/2014/main" id="{ED251EF9-6F38-96B6-92A7-305CD8E03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841"/>
                <a:ext cx="17" cy="2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29" name="Line 37">
                <a:extLst>
                  <a:ext uri="{FF2B5EF4-FFF2-40B4-BE49-F238E27FC236}">
                    <a16:creationId xmlns:a16="http://schemas.microsoft.com/office/drawing/2014/main" id="{9C062238-9814-A726-B80F-56482E62EB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1841"/>
                <a:ext cx="1" cy="21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30" name="Rectangle 38">
                <a:extLst>
                  <a:ext uri="{FF2B5EF4-FFF2-40B4-BE49-F238E27FC236}">
                    <a16:creationId xmlns:a16="http://schemas.microsoft.com/office/drawing/2014/main" id="{CB18B0BB-E4C3-125A-DFD0-938550061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1841"/>
                <a:ext cx="17" cy="2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31" name="Line 39">
                <a:extLst>
                  <a:ext uri="{FF2B5EF4-FFF2-40B4-BE49-F238E27FC236}">
                    <a16:creationId xmlns:a16="http://schemas.microsoft.com/office/drawing/2014/main" id="{9DFA9B6E-56B1-FCA0-5A60-328E3D6C4B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1841"/>
                <a:ext cx="1" cy="21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32" name="Rectangle 40">
                <a:extLst>
                  <a:ext uri="{FF2B5EF4-FFF2-40B4-BE49-F238E27FC236}">
                    <a16:creationId xmlns:a16="http://schemas.microsoft.com/office/drawing/2014/main" id="{567AD49A-9276-6768-2E21-F9E91DA7B7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1841"/>
                <a:ext cx="17" cy="2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33" name="Line 41">
                <a:extLst>
                  <a:ext uri="{FF2B5EF4-FFF2-40B4-BE49-F238E27FC236}">
                    <a16:creationId xmlns:a16="http://schemas.microsoft.com/office/drawing/2014/main" id="{187AF0A7-BD5C-8310-4F9B-F0BA9EF1C9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1841"/>
                <a:ext cx="1" cy="21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901" name="Rectangle 42">
                <a:extLst>
                  <a:ext uri="{FF2B5EF4-FFF2-40B4-BE49-F238E27FC236}">
                    <a16:creationId xmlns:a16="http://schemas.microsoft.com/office/drawing/2014/main" id="{E30643EA-CB4D-927C-155C-FE58EC580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" y="2068"/>
                <a:ext cx="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02" name="Rectangle 43">
                <a:extLst>
                  <a:ext uri="{FF2B5EF4-FFF2-40B4-BE49-F238E27FC236}">
                    <a16:creationId xmlns:a16="http://schemas.microsoft.com/office/drawing/2014/main" id="{29EBBA77-BAC8-3B75-A72E-D444B9C74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" y="2068"/>
                <a:ext cx="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03" name="Rectangle 44">
                <a:extLst>
                  <a:ext uri="{FF2B5EF4-FFF2-40B4-BE49-F238E27FC236}">
                    <a16:creationId xmlns:a16="http://schemas.microsoft.com/office/drawing/2014/main" id="{9B100414-C06C-A683-961F-DD795A580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" y="2068"/>
                <a:ext cx="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1037" name="Rectangle 45">
                <a:extLst>
                  <a:ext uri="{FF2B5EF4-FFF2-40B4-BE49-F238E27FC236}">
                    <a16:creationId xmlns:a16="http://schemas.microsoft.com/office/drawing/2014/main" id="{ADD3DE95-C85A-2E9E-28F6-967C41964E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051"/>
                <a:ext cx="1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38" name="Line 46">
                <a:extLst>
                  <a:ext uri="{FF2B5EF4-FFF2-40B4-BE49-F238E27FC236}">
                    <a16:creationId xmlns:a16="http://schemas.microsoft.com/office/drawing/2014/main" id="{7CDEBC6F-CB15-B8ED-96AB-61E31A5B34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051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39" name="Line 47">
                <a:extLst>
                  <a:ext uri="{FF2B5EF4-FFF2-40B4-BE49-F238E27FC236}">
                    <a16:creationId xmlns:a16="http://schemas.microsoft.com/office/drawing/2014/main" id="{BC9B72D9-BFE2-58E0-BCC5-B068D61BD7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051"/>
                <a:ext cx="1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40" name="Rectangle 48">
                <a:extLst>
                  <a:ext uri="{FF2B5EF4-FFF2-40B4-BE49-F238E27FC236}">
                    <a16:creationId xmlns:a16="http://schemas.microsoft.com/office/drawing/2014/main" id="{DF058D3A-D1B1-1746-A610-4E44B042D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2051"/>
                <a:ext cx="141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41" name="Line 49">
                <a:extLst>
                  <a:ext uri="{FF2B5EF4-FFF2-40B4-BE49-F238E27FC236}">
                    <a16:creationId xmlns:a16="http://schemas.microsoft.com/office/drawing/2014/main" id="{9CE79EB2-0D2C-046C-27B0-6FB22FDE44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9" y="2051"/>
                <a:ext cx="14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42" name="Rectangle 50">
                <a:extLst>
                  <a:ext uri="{FF2B5EF4-FFF2-40B4-BE49-F238E27FC236}">
                    <a16:creationId xmlns:a16="http://schemas.microsoft.com/office/drawing/2014/main" id="{CA5D3195-F656-1581-256A-A400FF136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051"/>
                <a:ext cx="1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43" name="Line 51">
                <a:extLst>
                  <a:ext uri="{FF2B5EF4-FFF2-40B4-BE49-F238E27FC236}">
                    <a16:creationId xmlns:a16="http://schemas.microsoft.com/office/drawing/2014/main" id="{2D1A25D2-F909-841A-98C5-437F9E3842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051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44" name="Line 52">
                <a:extLst>
                  <a:ext uri="{FF2B5EF4-FFF2-40B4-BE49-F238E27FC236}">
                    <a16:creationId xmlns:a16="http://schemas.microsoft.com/office/drawing/2014/main" id="{38D1D771-4328-C35B-0C67-61F347558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051"/>
                <a:ext cx="1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45" name="Rectangle 53">
                <a:extLst>
                  <a:ext uri="{FF2B5EF4-FFF2-40B4-BE49-F238E27FC236}">
                    <a16:creationId xmlns:a16="http://schemas.microsoft.com/office/drawing/2014/main" id="{17D44200-7BE2-B7E8-C9A4-D7EED0B82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" y="2051"/>
                <a:ext cx="154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46" name="Line 54">
                <a:extLst>
                  <a:ext uri="{FF2B5EF4-FFF2-40B4-BE49-F238E27FC236}">
                    <a16:creationId xmlns:a16="http://schemas.microsoft.com/office/drawing/2014/main" id="{BDA97668-6FA8-25F7-FCCA-B5CDD783A7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" y="2051"/>
                <a:ext cx="15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47" name="Rectangle 55">
                <a:extLst>
                  <a:ext uri="{FF2B5EF4-FFF2-40B4-BE49-F238E27FC236}">
                    <a16:creationId xmlns:a16="http://schemas.microsoft.com/office/drawing/2014/main" id="{5977AD75-7A0F-46B4-3CAE-D009511BD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051"/>
                <a:ext cx="1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48" name="Line 56">
                <a:extLst>
                  <a:ext uri="{FF2B5EF4-FFF2-40B4-BE49-F238E27FC236}">
                    <a16:creationId xmlns:a16="http://schemas.microsoft.com/office/drawing/2014/main" id="{62AC3EB3-C29D-1EA9-B29B-990B89BBA9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051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49" name="Line 57">
                <a:extLst>
                  <a:ext uri="{FF2B5EF4-FFF2-40B4-BE49-F238E27FC236}">
                    <a16:creationId xmlns:a16="http://schemas.microsoft.com/office/drawing/2014/main" id="{73298587-AA1A-AEC4-1F87-7AF51CF24A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051"/>
                <a:ext cx="1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50" name="Rectangle 58">
                <a:extLst>
                  <a:ext uri="{FF2B5EF4-FFF2-40B4-BE49-F238E27FC236}">
                    <a16:creationId xmlns:a16="http://schemas.microsoft.com/office/drawing/2014/main" id="{DF4389F2-8800-A9BF-34EB-88D61D130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051"/>
                <a:ext cx="209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51" name="Line 59">
                <a:extLst>
                  <a:ext uri="{FF2B5EF4-FFF2-40B4-BE49-F238E27FC236}">
                    <a16:creationId xmlns:a16="http://schemas.microsoft.com/office/drawing/2014/main" id="{DE0CD557-1F64-67D3-C5BD-0A349A7DB4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8" y="2051"/>
                <a:ext cx="20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52" name="Rectangle 60">
                <a:extLst>
                  <a:ext uri="{FF2B5EF4-FFF2-40B4-BE49-F238E27FC236}">
                    <a16:creationId xmlns:a16="http://schemas.microsoft.com/office/drawing/2014/main" id="{48E59AE8-57D4-BE94-92CE-425EBA81D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051"/>
                <a:ext cx="1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53" name="Line 61">
                <a:extLst>
                  <a:ext uri="{FF2B5EF4-FFF2-40B4-BE49-F238E27FC236}">
                    <a16:creationId xmlns:a16="http://schemas.microsoft.com/office/drawing/2014/main" id="{B2FDB771-D00C-2F8D-52FE-18D874F16A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051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54" name="Line 62">
                <a:extLst>
                  <a:ext uri="{FF2B5EF4-FFF2-40B4-BE49-F238E27FC236}">
                    <a16:creationId xmlns:a16="http://schemas.microsoft.com/office/drawing/2014/main" id="{3E7D2204-A5E5-D352-A3D9-9A747FF73A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051"/>
                <a:ext cx="1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55" name="Rectangle 63">
                <a:extLst>
                  <a:ext uri="{FF2B5EF4-FFF2-40B4-BE49-F238E27FC236}">
                    <a16:creationId xmlns:a16="http://schemas.microsoft.com/office/drawing/2014/main" id="{D1D5B215-6AAA-4889-63FA-D04C247E9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068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56" name="Line 64">
                <a:extLst>
                  <a:ext uri="{FF2B5EF4-FFF2-40B4-BE49-F238E27FC236}">
                    <a16:creationId xmlns:a16="http://schemas.microsoft.com/office/drawing/2014/main" id="{2F25A8F2-2665-7028-1A5B-D48A17A538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068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57" name="Rectangle 65">
                <a:extLst>
                  <a:ext uri="{FF2B5EF4-FFF2-40B4-BE49-F238E27FC236}">
                    <a16:creationId xmlns:a16="http://schemas.microsoft.com/office/drawing/2014/main" id="{CCB6F237-1CC1-568C-833F-2A79CFBBB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068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58" name="Line 66">
                <a:extLst>
                  <a:ext uri="{FF2B5EF4-FFF2-40B4-BE49-F238E27FC236}">
                    <a16:creationId xmlns:a16="http://schemas.microsoft.com/office/drawing/2014/main" id="{D2501E25-4BF4-4C1C-ED07-838DA19EBC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068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59" name="Rectangle 67">
                <a:extLst>
                  <a:ext uri="{FF2B5EF4-FFF2-40B4-BE49-F238E27FC236}">
                    <a16:creationId xmlns:a16="http://schemas.microsoft.com/office/drawing/2014/main" id="{6ACBD214-2DAC-8471-3CCD-CC1FB5E93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068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60" name="Line 68">
                <a:extLst>
                  <a:ext uri="{FF2B5EF4-FFF2-40B4-BE49-F238E27FC236}">
                    <a16:creationId xmlns:a16="http://schemas.microsoft.com/office/drawing/2014/main" id="{2C4CB20B-8781-8E1E-71EE-9CD25D45DD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068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61" name="Rectangle 69">
                <a:extLst>
                  <a:ext uri="{FF2B5EF4-FFF2-40B4-BE49-F238E27FC236}">
                    <a16:creationId xmlns:a16="http://schemas.microsoft.com/office/drawing/2014/main" id="{07C55EB1-EA01-D088-D0E7-DE6AFDD93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068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62" name="Line 70">
                <a:extLst>
                  <a:ext uri="{FF2B5EF4-FFF2-40B4-BE49-F238E27FC236}">
                    <a16:creationId xmlns:a16="http://schemas.microsoft.com/office/drawing/2014/main" id="{F633907F-F9AB-A258-B320-5FE3B63D15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068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930" name="Rectangle 71">
                <a:extLst>
                  <a:ext uri="{FF2B5EF4-FFF2-40B4-BE49-F238E27FC236}">
                    <a16:creationId xmlns:a16="http://schemas.microsoft.com/office/drawing/2014/main" id="{CC23FD16-4B24-B575-3EFC-A7A16193A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" y="2174"/>
                <a:ext cx="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31" name="Rectangle 72">
                <a:extLst>
                  <a:ext uri="{FF2B5EF4-FFF2-40B4-BE49-F238E27FC236}">
                    <a16:creationId xmlns:a16="http://schemas.microsoft.com/office/drawing/2014/main" id="{EC6DB5CF-51F2-D04A-B9F4-B6D95E937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" y="2174"/>
                <a:ext cx="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32" name="Rectangle 73">
                <a:extLst>
                  <a:ext uri="{FF2B5EF4-FFF2-40B4-BE49-F238E27FC236}">
                    <a16:creationId xmlns:a16="http://schemas.microsoft.com/office/drawing/2014/main" id="{4257774C-565F-5C97-6D8E-0DE569708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" y="2174"/>
                <a:ext cx="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1066" name="Rectangle 74">
                <a:extLst>
                  <a:ext uri="{FF2B5EF4-FFF2-40B4-BE49-F238E27FC236}">
                    <a16:creationId xmlns:a16="http://schemas.microsoft.com/office/drawing/2014/main" id="{4A2CC1B7-02F7-D7D1-2D98-32246878F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170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67" name="Line 75">
                <a:extLst>
                  <a:ext uri="{FF2B5EF4-FFF2-40B4-BE49-F238E27FC236}">
                    <a16:creationId xmlns:a16="http://schemas.microsoft.com/office/drawing/2014/main" id="{BA74ED73-D60B-E307-9992-103629C49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170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68" name="Rectangle 76">
                <a:extLst>
                  <a:ext uri="{FF2B5EF4-FFF2-40B4-BE49-F238E27FC236}">
                    <a16:creationId xmlns:a16="http://schemas.microsoft.com/office/drawing/2014/main" id="{67B9BA2B-BBC6-98E5-AC2D-6A04A4B04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2170"/>
                <a:ext cx="141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69" name="Line 77">
                <a:extLst>
                  <a:ext uri="{FF2B5EF4-FFF2-40B4-BE49-F238E27FC236}">
                    <a16:creationId xmlns:a16="http://schemas.microsoft.com/office/drawing/2014/main" id="{7D01A2F6-30EC-EA00-AAE1-804D770715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9" y="2170"/>
                <a:ext cx="14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70" name="Rectangle 78">
                <a:extLst>
                  <a:ext uri="{FF2B5EF4-FFF2-40B4-BE49-F238E27FC236}">
                    <a16:creationId xmlns:a16="http://schemas.microsoft.com/office/drawing/2014/main" id="{36A9BD1D-809D-8C25-1F23-A6ADF2476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170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71" name="Line 79">
                <a:extLst>
                  <a:ext uri="{FF2B5EF4-FFF2-40B4-BE49-F238E27FC236}">
                    <a16:creationId xmlns:a16="http://schemas.microsoft.com/office/drawing/2014/main" id="{38A49A38-C0E0-EA6E-7697-1B8AC0DF6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170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72" name="Rectangle 80">
                <a:extLst>
                  <a:ext uri="{FF2B5EF4-FFF2-40B4-BE49-F238E27FC236}">
                    <a16:creationId xmlns:a16="http://schemas.microsoft.com/office/drawing/2014/main" id="{4B1BC019-7B8B-1721-60C4-6CB0DFE2A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" y="2170"/>
                <a:ext cx="154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73" name="Line 81">
                <a:extLst>
                  <a:ext uri="{FF2B5EF4-FFF2-40B4-BE49-F238E27FC236}">
                    <a16:creationId xmlns:a16="http://schemas.microsoft.com/office/drawing/2014/main" id="{C46CED32-485E-692D-6572-2E3EB059B2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" y="2170"/>
                <a:ext cx="15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74" name="Rectangle 82">
                <a:extLst>
                  <a:ext uri="{FF2B5EF4-FFF2-40B4-BE49-F238E27FC236}">
                    <a16:creationId xmlns:a16="http://schemas.microsoft.com/office/drawing/2014/main" id="{0CCEB3B7-BF21-E2C3-2748-C4405A7E0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170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75" name="Line 83">
                <a:extLst>
                  <a:ext uri="{FF2B5EF4-FFF2-40B4-BE49-F238E27FC236}">
                    <a16:creationId xmlns:a16="http://schemas.microsoft.com/office/drawing/2014/main" id="{86B4E01A-8FAB-05EE-2C12-3F66CEBD27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170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76" name="Rectangle 84">
                <a:extLst>
                  <a:ext uri="{FF2B5EF4-FFF2-40B4-BE49-F238E27FC236}">
                    <a16:creationId xmlns:a16="http://schemas.microsoft.com/office/drawing/2014/main" id="{1C8C766C-5F5A-9862-FBBC-D47FB20B8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170"/>
                <a:ext cx="209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77" name="Line 85">
                <a:extLst>
                  <a:ext uri="{FF2B5EF4-FFF2-40B4-BE49-F238E27FC236}">
                    <a16:creationId xmlns:a16="http://schemas.microsoft.com/office/drawing/2014/main" id="{E0D5221A-0B59-BCB0-AFEF-828D8638A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8" y="2170"/>
                <a:ext cx="20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78" name="Rectangle 86">
                <a:extLst>
                  <a:ext uri="{FF2B5EF4-FFF2-40B4-BE49-F238E27FC236}">
                    <a16:creationId xmlns:a16="http://schemas.microsoft.com/office/drawing/2014/main" id="{EE270343-9ABF-6D1C-0995-7D74580F5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170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79" name="Line 87">
                <a:extLst>
                  <a:ext uri="{FF2B5EF4-FFF2-40B4-BE49-F238E27FC236}">
                    <a16:creationId xmlns:a16="http://schemas.microsoft.com/office/drawing/2014/main" id="{A04A6EBE-1CC3-14DB-995D-396EB4CD22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170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80" name="Rectangle 88">
                <a:extLst>
                  <a:ext uri="{FF2B5EF4-FFF2-40B4-BE49-F238E27FC236}">
                    <a16:creationId xmlns:a16="http://schemas.microsoft.com/office/drawing/2014/main" id="{2541FC61-8C85-F13D-AC6C-F7F3C93E3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174"/>
                <a:ext cx="17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81" name="Line 89">
                <a:extLst>
                  <a:ext uri="{FF2B5EF4-FFF2-40B4-BE49-F238E27FC236}">
                    <a16:creationId xmlns:a16="http://schemas.microsoft.com/office/drawing/2014/main" id="{FC7C16D9-B345-9471-B3D8-396B3AFD73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174"/>
                <a:ext cx="1" cy="1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82" name="Rectangle 90">
                <a:extLst>
                  <a:ext uri="{FF2B5EF4-FFF2-40B4-BE49-F238E27FC236}">
                    <a16:creationId xmlns:a16="http://schemas.microsoft.com/office/drawing/2014/main" id="{4D2DCD89-8575-DA62-051E-D56747F14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174"/>
                <a:ext cx="17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83" name="Line 91">
                <a:extLst>
                  <a:ext uri="{FF2B5EF4-FFF2-40B4-BE49-F238E27FC236}">
                    <a16:creationId xmlns:a16="http://schemas.microsoft.com/office/drawing/2014/main" id="{2007FC31-7326-4A57-FC46-16708599D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174"/>
                <a:ext cx="1" cy="1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84" name="Rectangle 92">
                <a:extLst>
                  <a:ext uri="{FF2B5EF4-FFF2-40B4-BE49-F238E27FC236}">
                    <a16:creationId xmlns:a16="http://schemas.microsoft.com/office/drawing/2014/main" id="{84AE92CC-7556-192F-A318-9E29CB78C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174"/>
                <a:ext cx="17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85" name="Line 93">
                <a:extLst>
                  <a:ext uri="{FF2B5EF4-FFF2-40B4-BE49-F238E27FC236}">
                    <a16:creationId xmlns:a16="http://schemas.microsoft.com/office/drawing/2014/main" id="{8D08EDA2-B669-C346-A1CA-7829F374B9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174"/>
                <a:ext cx="1" cy="1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86" name="Rectangle 94">
                <a:extLst>
                  <a:ext uri="{FF2B5EF4-FFF2-40B4-BE49-F238E27FC236}">
                    <a16:creationId xmlns:a16="http://schemas.microsoft.com/office/drawing/2014/main" id="{9A4467CD-0A5C-83D3-5F14-7B925CED5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174"/>
                <a:ext cx="17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87" name="Line 95">
                <a:extLst>
                  <a:ext uri="{FF2B5EF4-FFF2-40B4-BE49-F238E27FC236}">
                    <a16:creationId xmlns:a16="http://schemas.microsoft.com/office/drawing/2014/main" id="{99A642C1-2E35-D971-1431-136E52FDB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174"/>
                <a:ext cx="1" cy="1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955" name="Rectangle 96">
                <a:extLst>
                  <a:ext uri="{FF2B5EF4-FFF2-40B4-BE49-F238E27FC236}">
                    <a16:creationId xmlns:a16="http://schemas.microsoft.com/office/drawing/2014/main" id="{C8505B40-F2BC-BC74-2B34-1A8CB5F7F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" y="2279"/>
                <a:ext cx="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56" name="Rectangle 97">
                <a:extLst>
                  <a:ext uri="{FF2B5EF4-FFF2-40B4-BE49-F238E27FC236}">
                    <a16:creationId xmlns:a16="http://schemas.microsoft.com/office/drawing/2014/main" id="{D023BF10-2DB8-8C1A-9E1F-AF21AD031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" y="2279"/>
                <a:ext cx="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57" name="Rectangle 98">
                <a:extLst>
                  <a:ext uri="{FF2B5EF4-FFF2-40B4-BE49-F238E27FC236}">
                    <a16:creationId xmlns:a16="http://schemas.microsoft.com/office/drawing/2014/main" id="{17CAFEB2-B22B-1015-B88D-26F0BAC23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" y="2279"/>
                <a:ext cx="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1091" name="Rectangle 99">
                <a:extLst>
                  <a:ext uri="{FF2B5EF4-FFF2-40B4-BE49-F238E27FC236}">
                    <a16:creationId xmlns:a16="http://schemas.microsoft.com/office/drawing/2014/main" id="{5F24B199-402B-74A8-900E-3683701A7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275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92" name="Line 100">
                <a:extLst>
                  <a:ext uri="{FF2B5EF4-FFF2-40B4-BE49-F238E27FC236}">
                    <a16:creationId xmlns:a16="http://schemas.microsoft.com/office/drawing/2014/main" id="{F153C2D5-C806-35CB-1728-1C8500F41D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275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93" name="Rectangle 101">
                <a:extLst>
                  <a:ext uri="{FF2B5EF4-FFF2-40B4-BE49-F238E27FC236}">
                    <a16:creationId xmlns:a16="http://schemas.microsoft.com/office/drawing/2014/main" id="{AC737D80-4987-9D71-D82F-6AA712FFE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2275"/>
                <a:ext cx="141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94" name="Line 102">
                <a:extLst>
                  <a:ext uri="{FF2B5EF4-FFF2-40B4-BE49-F238E27FC236}">
                    <a16:creationId xmlns:a16="http://schemas.microsoft.com/office/drawing/2014/main" id="{8A356B14-CC73-D096-0271-9DC210DFA9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9" y="2275"/>
                <a:ext cx="14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95" name="Rectangle 103">
                <a:extLst>
                  <a:ext uri="{FF2B5EF4-FFF2-40B4-BE49-F238E27FC236}">
                    <a16:creationId xmlns:a16="http://schemas.microsoft.com/office/drawing/2014/main" id="{ABC8846C-0DD6-4A91-0364-4E6A90DE3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275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96" name="Line 104">
                <a:extLst>
                  <a:ext uri="{FF2B5EF4-FFF2-40B4-BE49-F238E27FC236}">
                    <a16:creationId xmlns:a16="http://schemas.microsoft.com/office/drawing/2014/main" id="{CBE5C02A-6F00-042D-FE77-06499C0336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275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97" name="Rectangle 105">
                <a:extLst>
                  <a:ext uri="{FF2B5EF4-FFF2-40B4-BE49-F238E27FC236}">
                    <a16:creationId xmlns:a16="http://schemas.microsoft.com/office/drawing/2014/main" id="{C7EEE667-6021-10C2-D066-C2BD82471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" y="2275"/>
                <a:ext cx="154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98" name="Line 106">
                <a:extLst>
                  <a:ext uri="{FF2B5EF4-FFF2-40B4-BE49-F238E27FC236}">
                    <a16:creationId xmlns:a16="http://schemas.microsoft.com/office/drawing/2014/main" id="{1F76E207-ADD3-C8BD-2C60-B6D992A18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" y="2275"/>
                <a:ext cx="15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099" name="Rectangle 107">
                <a:extLst>
                  <a:ext uri="{FF2B5EF4-FFF2-40B4-BE49-F238E27FC236}">
                    <a16:creationId xmlns:a16="http://schemas.microsoft.com/office/drawing/2014/main" id="{26DA7FE9-C170-32AD-A0A3-640E5DF34C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275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00" name="Line 108">
                <a:extLst>
                  <a:ext uri="{FF2B5EF4-FFF2-40B4-BE49-F238E27FC236}">
                    <a16:creationId xmlns:a16="http://schemas.microsoft.com/office/drawing/2014/main" id="{9D8B5518-FE14-E6B2-D1E9-24CF36504F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275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01" name="Rectangle 109">
                <a:extLst>
                  <a:ext uri="{FF2B5EF4-FFF2-40B4-BE49-F238E27FC236}">
                    <a16:creationId xmlns:a16="http://schemas.microsoft.com/office/drawing/2014/main" id="{8E2724BD-72E0-D5C9-1CAB-84EB15A51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275"/>
                <a:ext cx="209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02" name="Line 110">
                <a:extLst>
                  <a:ext uri="{FF2B5EF4-FFF2-40B4-BE49-F238E27FC236}">
                    <a16:creationId xmlns:a16="http://schemas.microsoft.com/office/drawing/2014/main" id="{55D7F852-9CE3-F3D2-3915-53BE4BCF82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8" y="2275"/>
                <a:ext cx="20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03" name="Rectangle 111">
                <a:extLst>
                  <a:ext uri="{FF2B5EF4-FFF2-40B4-BE49-F238E27FC236}">
                    <a16:creationId xmlns:a16="http://schemas.microsoft.com/office/drawing/2014/main" id="{A700A54A-4E16-5358-B553-730804DEB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275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04" name="Line 112">
                <a:extLst>
                  <a:ext uri="{FF2B5EF4-FFF2-40B4-BE49-F238E27FC236}">
                    <a16:creationId xmlns:a16="http://schemas.microsoft.com/office/drawing/2014/main" id="{7E576559-59CC-7830-C669-4B8818A277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275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05" name="Rectangle 113">
                <a:extLst>
                  <a:ext uri="{FF2B5EF4-FFF2-40B4-BE49-F238E27FC236}">
                    <a16:creationId xmlns:a16="http://schemas.microsoft.com/office/drawing/2014/main" id="{6069519E-5542-8E83-1CDB-306014FA7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279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06" name="Line 114">
                <a:extLst>
                  <a:ext uri="{FF2B5EF4-FFF2-40B4-BE49-F238E27FC236}">
                    <a16:creationId xmlns:a16="http://schemas.microsoft.com/office/drawing/2014/main" id="{E90E840F-3714-33DC-D545-69B0B7AF2C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279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07" name="Rectangle 115">
                <a:extLst>
                  <a:ext uri="{FF2B5EF4-FFF2-40B4-BE49-F238E27FC236}">
                    <a16:creationId xmlns:a16="http://schemas.microsoft.com/office/drawing/2014/main" id="{C67AC21A-B23D-79AB-96D4-4950ADA32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279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08" name="Line 116">
                <a:extLst>
                  <a:ext uri="{FF2B5EF4-FFF2-40B4-BE49-F238E27FC236}">
                    <a16:creationId xmlns:a16="http://schemas.microsoft.com/office/drawing/2014/main" id="{CB3DA7E5-35EF-DC1A-1046-427B4BD9D9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279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09" name="Rectangle 117">
                <a:extLst>
                  <a:ext uri="{FF2B5EF4-FFF2-40B4-BE49-F238E27FC236}">
                    <a16:creationId xmlns:a16="http://schemas.microsoft.com/office/drawing/2014/main" id="{CC2F3D10-1780-3859-EB16-B3E520F97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279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10" name="Line 118">
                <a:extLst>
                  <a:ext uri="{FF2B5EF4-FFF2-40B4-BE49-F238E27FC236}">
                    <a16:creationId xmlns:a16="http://schemas.microsoft.com/office/drawing/2014/main" id="{E230CB4C-4B34-444E-BACA-5266040C53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279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11" name="Rectangle 119">
                <a:extLst>
                  <a:ext uri="{FF2B5EF4-FFF2-40B4-BE49-F238E27FC236}">
                    <a16:creationId xmlns:a16="http://schemas.microsoft.com/office/drawing/2014/main" id="{F1C4EAE5-7534-6A1B-F2BB-5E0BC879D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279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12" name="Line 120">
                <a:extLst>
                  <a:ext uri="{FF2B5EF4-FFF2-40B4-BE49-F238E27FC236}">
                    <a16:creationId xmlns:a16="http://schemas.microsoft.com/office/drawing/2014/main" id="{6B010423-D855-54BA-B16C-4B7ECBC762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279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980" name="Rectangle 121">
                <a:extLst>
                  <a:ext uri="{FF2B5EF4-FFF2-40B4-BE49-F238E27FC236}">
                    <a16:creationId xmlns:a16="http://schemas.microsoft.com/office/drawing/2014/main" id="{D92AAFC3-7AFC-2466-FA8B-A4668DF67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" y="2385"/>
                <a:ext cx="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81" name="Rectangle 122">
                <a:extLst>
                  <a:ext uri="{FF2B5EF4-FFF2-40B4-BE49-F238E27FC236}">
                    <a16:creationId xmlns:a16="http://schemas.microsoft.com/office/drawing/2014/main" id="{AD07DECA-471F-C60A-5DCD-45F5330E3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" y="2385"/>
                <a:ext cx="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82" name="Rectangle 123">
                <a:extLst>
                  <a:ext uri="{FF2B5EF4-FFF2-40B4-BE49-F238E27FC236}">
                    <a16:creationId xmlns:a16="http://schemas.microsoft.com/office/drawing/2014/main" id="{32A57ADB-C947-1711-EF89-588420167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" y="2385"/>
                <a:ext cx="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1116" name="Rectangle 124">
                <a:extLst>
                  <a:ext uri="{FF2B5EF4-FFF2-40B4-BE49-F238E27FC236}">
                    <a16:creationId xmlns:a16="http://schemas.microsoft.com/office/drawing/2014/main" id="{0470D926-F39E-DEF8-411D-70DF0B165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381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17" name="Line 125">
                <a:extLst>
                  <a:ext uri="{FF2B5EF4-FFF2-40B4-BE49-F238E27FC236}">
                    <a16:creationId xmlns:a16="http://schemas.microsoft.com/office/drawing/2014/main" id="{4D2A0F76-0929-E111-BB57-C958306C03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381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18" name="Rectangle 126">
                <a:extLst>
                  <a:ext uri="{FF2B5EF4-FFF2-40B4-BE49-F238E27FC236}">
                    <a16:creationId xmlns:a16="http://schemas.microsoft.com/office/drawing/2014/main" id="{FE05CA75-ADC2-6DA4-00F2-CB5EDF317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2381"/>
                <a:ext cx="141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19" name="Line 127">
                <a:extLst>
                  <a:ext uri="{FF2B5EF4-FFF2-40B4-BE49-F238E27FC236}">
                    <a16:creationId xmlns:a16="http://schemas.microsoft.com/office/drawing/2014/main" id="{A9A0466F-46BC-8CB5-F144-CF2BFB7CEC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9" y="2381"/>
                <a:ext cx="14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20" name="Rectangle 128">
                <a:extLst>
                  <a:ext uri="{FF2B5EF4-FFF2-40B4-BE49-F238E27FC236}">
                    <a16:creationId xmlns:a16="http://schemas.microsoft.com/office/drawing/2014/main" id="{A7C68F76-4558-AE8E-B31D-5855EC5F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381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21" name="Line 129">
                <a:extLst>
                  <a:ext uri="{FF2B5EF4-FFF2-40B4-BE49-F238E27FC236}">
                    <a16:creationId xmlns:a16="http://schemas.microsoft.com/office/drawing/2014/main" id="{A4A50664-336F-2D3E-3611-6AB67C18B2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381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22" name="Rectangle 130">
                <a:extLst>
                  <a:ext uri="{FF2B5EF4-FFF2-40B4-BE49-F238E27FC236}">
                    <a16:creationId xmlns:a16="http://schemas.microsoft.com/office/drawing/2014/main" id="{365FF931-FBEC-486A-2B46-FE3652476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" y="2381"/>
                <a:ext cx="154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23" name="Line 131">
                <a:extLst>
                  <a:ext uri="{FF2B5EF4-FFF2-40B4-BE49-F238E27FC236}">
                    <a16:creationId xmlns:a16="http://schemas.microsoft.com/office/drawing/2014/main" id="{14C849C9-0C25-A223-CAA6-CA8EE206DF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" y="2381"/>
                <a:ext cx="15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24" name="Rectangle 132">
                <a:extLst>
                  <a:ext uri="{FF2B5EF4-FFF2-40B4-BE49-F238E27FC236}">
                    <a16:creationId xmlns:a16="http://schemas.microsoft.com/office/drawing/2014/main" id="{6C1B3F5A-17FF-E207-516A-3EB5E6723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381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25" name="Line 133">
                <a:extLst>
                  <a:ext uri="{FF2B5EF4-FFF2-40B4-BE49-F238E27FC236}">
                    <a16:creationId xmlns:a16="http://schemas.microsoft.com/office/drawing/2014/main" id="{17545240-3472-5D4B-A894-D8F4DDAA0E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381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26" name="Rectangle 134">
                <a:extLst>
                  <a:ext uri="{FF2B5EF4-FFF2-40B4-BE49-F238E27FC236}">
                    <a16:creationId xmlns:a16="http://schemas.microsoft.com/office/drawing/2014/main" id="{05571749-C253-FC05-A1BB-AE79566389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381"/>
                <a:ext cx="209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27" name="Line 135">
                <a:extLst>
                  <a:ext uri="{FF2B5EF4-FFF2-40B4-BE49-F238E27FC236}">
                    <a16:creationId xmlns:a16="http://schemas.microsoft.com/office/drawing/2014/main" id="{0E10F103-CE12-4C30-F95A-12F20D0E63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8" y="2381"/>
                <a:ext cx="20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28" name="Rectangle 136">
                <a:extLst>
                  <a:ext uri="{FF2B5EF4-FFF2-40B4-BE49-F238E27FC236}">
                    <a16:creationId xmlns:a16="http://schemas.microsoft.com/office/drawing/2014/main" id="{2BFDD288-3216-AEE2-CB93-9214F84F1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381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29" name="Line 137">
                <a:extLst>
                  <a:ext uri="{FF2B5EF4-FFF2-40B4-BE49-F238E27FC236}">
                    <a16:creationId xmlns:a16="http://schemas.microsoft.com/office/drawing/2014/main" id="{C719B232-DE2B-C45B-BBE8-1B70A10051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381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30" name="Rectangle 138">
                <a:extLst>
                  <a:ext uri="{FF2B5EF4-FFF2-40B4-BE49-F238E27FC236}">
                    <a16:creationId xmlns:a16="http://schemas.microsoft.com/office/drawing/2014/main" id="{6C9B6FA4-3BF9-B5CD-9BFD-A9A73D781E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385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31" name="Line 139">
                <a:extLst>
                  <a:ext uri="{FF2B5EF4-FFF2-40B4-BE49-F238E27FC236}">
                    <a16:creationId xmlns:a16="http://schemas.microsoft.com/office/drawing/2014/main" id="{BAF26353-8D13-EA8A-7767-D58764AF74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385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32" name="Rectangle 140">
                <a:extLst>
                  <a:ext uri="{FF2B5EF4-FFF2-40B4-BE49-F238E27FC236}">
                    <a16:creationId xmlns:a16="http://schemas.microsoft.com/office/drawing/2014/main" id="{8934F409-A52B-A259-36DF-1BCDA3C9A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385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33" name="Line 141">
                <a:extLst>
                  <a:ext uri="{FF2B5EF4-FFF2-40B4-BE49-F238E27FC236}">
                    <a16:creationId xmlns:a16="http://schemas.microsoft.com/office/drawing/2014/main" id="{8A92D16D-92D6-CC42-6391-C93A412324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385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34" name="Rectangle 142">
                <a:extLst>
                  <a:ext uri="{FF2B5EF4-FFF2-40B4-BE49-F238E27FC236}">
                    <a16:creationId xmlns:a16="http://schemas.microsoft.com/office/drawing/2014/main" id="{5C4A56F8-A8C9-8B62-B0DE-CC70AFA11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385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35" name="Line 143">
                <a:extLst>
                  <a:ext uri="{FF2B5EF4-FFF2-40B4-BE49-F238E27FC236}">
                    <a16:creationId xmlns:a16="http://schemas.microsoft.com/office/drawing/2014/main" id="{D4467797-1A01-C4FE-58AC-A0FFCEBA52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385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36" name="Rectangle 144">
                <a:extLst>
                  <a:ext uri="{FF2B5EF4-FFF2-40B4-BE49-F238E27FC236}">
                    <a16:creationId xmlns:a16="http://schemas.microsoft.com/office/drawing/2014/main" id="{01C3126F-9ECF-4945-8B32-CD86036E0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385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37" name="Line 145">
                <a:extLst>
                  <a:ext uri="{FF2B5EF4-FFF2-40B4-BE49-F238E27FC236}">
                    <a16:creationId xmlns:a16="http://schemas.microsoft.com/office/drawing/2014/main" id="{6D91F309-9977-1261-FDA5-AA55382ED3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385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005" name="Rectangle 146">
                <a:extLst>
                  <a:ext uri="{FF2B5EF4-FFF2-40B4-BE49-F238E27FC236}">
                    <a16:creationId xmlns:a16="http://schemas.microsoft.com/office/drawing/2014/main" id="{616DE482-858A-0EBC-1C5C-B28198F9B7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" y="2489"/>
                <a:ext cx="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06" name="Rectangle 147">
                <a:extLst>
                  <a:ext uri="{FF2B5EF4-FFF2-40B4-BE49-F238E27FC236}">
                    <a16:creationId xmlns:a16="http://schemas.microsoft.com/office/drawing/2014/main" id="{BC7E1F85-9E2D-9951-C28A-BD61DA5C74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" y="2489"/>
                <a:ext cx="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07" name="Rectangle 148">
                <a:extLst>
                  <a:ext uri="{FF2B5EF4-FFF2-40B4-BE49-F238E27FC236}">
                    <a16:creationId xmlns:a16="http://schemas.microsoft.com/office/drawing/2014/main" id="{0A5D16D5-1CE0-5D25-0FC6-90A8BAA46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" y="2489"/>
                <a:ext cx="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1141" name="Rectangle 149">
                <a:extLst>
                  <a:ext uri="{FF2B5EF4-FFF2-40B4-BE49-F238E27FC236}">
                    <a16:creationId xmlns:a16="http://schemas.microsoft.com/office/drawing/2014/main" id="{4BF0E6D5-F552-F242-D543-22D156927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487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42" name="Line 150">
                <a:extLst>
                  <a:ext uri="{FF2B5EF4-FFF2-40B4-BE49-F238E27FC236}">
                    <a16:creationId xmlns:a16="http://schemas.microsoft.com/office/drawing/2014/main" id="{9AF8357E-1BCA-9525-AFD7-AEB94E6965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487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43" name="Rectangle 151">
                <a:extLst>
                  <a:ext uri="{FF2B5EF4-FFF2-40B4-BE49-F238E27FC236}">
                    <a16:creationId xmlns:a16="http://schemas.microsoft.com/office/drawing/2014/main" id="{90E6D5AA-61D6-0844-8265-0CCE6118F1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2487"/>
                <a:ext cx="141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44" name="Line 152">
                <a:extLst>
                  <a:ext uri="{FF2B5EF4-FFF2-40B4-BE49-F238E27FC236}">
                    <a16:creationId xmlns:a16="http://schemas.microsoft.com/office/drawing/2014/main" id="{7493A3D7-358D-B595-5594-35E3B10331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9" y="2487"/>
                <a:ext cx="14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45" name="Rectangle 153">
                <a:extLst>
                  <a:ext uri="{FF2B5EF4-FFF2-40B4-BE49-F238E27FC236}">
                    <a16:creationId xmlns:a16="http://schemas.microsoft.com/office/drawing/2014/main" id="{45DAF947-9BE6-90DE-E4E7-64BF9360C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487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46" name="Line 154">
                <a:extLst>
                  <a:ext uri="{FF2B5EF4-FFF2-40B4-BE49-F238E27FC236}">
                    <a16:creationId xmlns:a16="http://schemas.microsoft.com/office/drawing/2014/main" id="{8D916FE4-0008-E26B-1468-872BFB3BAF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487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47" name="Rectangle 155">
                <a:extLst>
                  <a:ext uri="{FF2B5EF4-FFF2-40B4-BE49-F238E27FC236}">
                    <a16:creationId xmlns:a16="http://schemas.microsoft.com/office/drawing/2014/main" id="{2563549F-23A3-DD45-647C-FAD322C72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" y="2487"/>
                <a:ext cx="154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48" name="Line 156">
                <a:extLst>
                  <a:ext uri="{FF2B5EF4-FFF2-40B4-BE49-F238E27FC236}">
                    <a16:creationId xmlns:a16="http://schemas.microsoft.com/office/drawing/2014/main" id="{A7317002-116B-4240-390E-FEE0D0B815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" y="2487"/>
                <a:ext cx="15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49" name="Rectangle 157">
                <a:extLst>
                  <a:ext uri="{FF2B5EF4-FFF2-40B4-BE49-F238E27FC236}">
                    <a16:creationId xmlns:a16="http://schemas.microsoft.com/office/drawing/2014/main" id="{E87C1653-94DA-38CA-92C2-33A8C6FD0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487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50" name="Line 158">
                <a:extLst>
                  <a:ext uri="{FF2B5EF4-FFF2-40B4-BE49-F238E27FC236}">
                    <a16:creationId xmlns:a16="http://schemas.microsoft.com/office/drawing/2014/main" id="{B7939D8F-1705-6409-096D-B51DC8867C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487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51" name="Rectangle 159">
                <a:extLst>
                  <a:ext uri="{FF2B5EF4-FFF2-40B4-BE49-F238E27FC236}">
                    <a16:creationId xmlns:a16="http://schemas.microsoft.com/office/drawing/2014/main" id="{7B36ED37-564E-EF16-1D72-EC0A12BEC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487"/>
                <a:ext cx="209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52" name="Line 160">
                <a:extLst>
                  <a:ext uri="{FF2B5EF4-FFF2-40B4-BE49-F238E27FC236}">
                    <a16:creationId xmlns:a16="http://schemas.microsoft.com/office/drawing/2014/main" id="{CC7D2319-4297-D4D2-7471-8EDAAC47C3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8" y="2487"/>
                <a:ext cx="20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53" name="Rectangle 161">
                <a:extLst>
                  <a:ext uri="{FF2B5EF4-FFF2-40B4-BE49-F238E27FC236}">
                    <a16:creationId xmlns:a16="http://schemas.microsoft.com/office/drawing/2014/main" id="{F04E0B17-DDA3-B1C6-A8A5-F80E55AC1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487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54" name="Line 162">
                <a:extLst>
                  <a:ext uri="{FF2B5EF4-FFF2-40B4-BE49-F238E27FC236}">
                    <a16:creationId xmlns:a16="http://schemas.microsoft.com/office/drawing/2014/main" id="{1949EA01-5A3E-4A52-EE67-8AFB4B6940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487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55" name="Rectangle 163">
                <a:extLst>
                  <a:ext uri="{FF2B5EF4-FFF2-40B4-BE49-F238E27FC236}">
                    <a16:creationId xmlns:a16="http://schemas.microsoft.com/office/drawing/2014/main" id="{2D4667B3-D5B0-5D13-5CFE-A0C30E1EB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491"/>
                <a:ext cx="17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56" name="Line 164">
                <a:extLst>
                  <a:ext uri="{FF2B5EF4-FFF2-40B4-BE49-F238E27FC236}">
                    <a16:creationId xmlns:a16="http://schemas.microsoft.com/office/drawing/2014/main" id="{C8C0EC98-F4D1-E29E-277B-7EC21EF5CE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491"/>
                <a:ext cx="1" cy="1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57" name="Rectangle 165">
                <a:extLst>
                  <a:ext uri="{FF2B5EF4-FFF2-40B4-BE49-F238E27FC236}">
                    <a16:creationId xmlns:a16="http://schemas.microsoft.com/office/drawing/2014/main" id="{FCC69D64-E9C1-1E74-0919-B9E889814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491"/>
                <a:ext cx="17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58" name="Line 166">
                <a:extLst>
                  <a:ext uri="{FF2B5EF4-FFF2-40B4-BE49-F238E27FC236}">
                    <a16:creationId xmlns:a16="http://schemas.microsoft.com/office/drawing/2014/main" id="{179308BD-F562-31BA-4810-E44234052B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491"/>
                <a:ext cx="1" cy="1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59" name="Rectangle 167">
                <a:extLst>
                  <a:ext uri="{FF2B5EF4-FFF2-40B4-BE49-F238E27FC236}">
                    <a16:creationId xmlns:a16="http://schemas.microsoft.com/office/drawing/2014/main" id="{A13FC74B-43F5-3876-A044-CF9A4D15D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491"/>
                <a:ext cx="17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60" name="Line 168">
                <a:extLst>
                  <a:ext uri="{FF2B5EF4-FFF2-40B4-BE49-F238E27FC236}">
                    <a16:creationId xmlns:a16="http://schemas.microsoft.com/office/drawing/2014/main" id="{AECDE6AF-F6F7-1E3F-7050-CAB4B4147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491"/>
                <a:ext cx="1" cy="1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61" name="Rectangle 169">
                <a:extLst>
                  <a:ext uri="{FF2B5EF4-FFF2-40B4-BE49-F238E27FC236}">
                    <a16:creationId xmlns:a16="http://schemas.microsoft.com/office/drawing/2014/main" id="{BB622996-511E-7045-01BF-F03130F99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491"/>
                <a:ext cx="17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62" name="Line 170">
                <a:extLst>
                  <a:ext uri="{FF2B5EF4-FFF2-40B4-BE49-F238E27FC236}">
                    <a16:creationId xmlns:a16="http://schemas.microsoft.com/office/drawing/2014/main" id="{0C2A8335-F65F-0B77-2597-93B908C695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491"/>
                <a:ext cx="1" cy="1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030" name="Rectangle 171">
                <a:extLst>
                  <a:ext uri="{FF2B5EF4-FFF2-40B4-BE49-F238E27FC236}">
                    <a16:creationId xmlns:a16="http://schemas.microsoft.com/office/drawing/2014/main" id="{73339242-A346-E3B3-880A-81846CDE5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" y="2594"/>
                <a:ext cx="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31" name="Rectangle 172">
                <a:extLst>
                  <a:ext uri="{FF2B5EF4-FFF2-40B4-BE49-F238E27FC236}">
                    <a16:creationId xmlns:a16="http://schemas.microsoft.com/office/drawing/2014/main" id="{F35610C4-9CD1-C3F9-9F65-FBC4EC07D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" y="2594"/>
                <a:ext cx="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32" name="Rectangle 173">
                <a:extLst>
                  <a:ext uri="{FF2B5EF4-FFF2-40B4-BE49-F238E27FC236}">
                    <a16:creationId xmlns:a16="http://schemas.microsoft.com/office/drawing/2014/main" id="{50996084-7B7F-82F8-A8F8-CE1F61C53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" y="2594"/>
                <a:ext cx="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1166" name="Rectangle 174">
                <a:extLst>
                  <a:ext uri="{FF2B5EF4-FFF2-40B4-BE49-F238E27FC236}">
                    <a16:creationId xmlns:a16="http://schemas.microsoft.com/office/drawing/2014/main" id="{8E349451-064E-96CC-98BF-9F9FDA539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92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67" name="Line 175">
                <a:extLst>
                  <a:ext uri="{FF2B5EF4-FFF2-40B4-BE49-F238E27FC236}">
                    <a16:creationId xmlns:a16="http://schemas.microsoft.com/office/drawing/2014/main" id="{263B06A2-6A58-1A37-AFF8-7B3F67B26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592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68" name="Rectangle 176">
                <a:extLst>
                  <a:ext uri="{FF2B5EF4-FFF2-40B4-BE49-F238E27FC236}">
                    <a16:creationId xmlns:a16="http://schemas.microsoft.com/office/drawing/2014/main" id="{927BF236-81AE-13CF-99FE-B836D423D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2592"/>
                <a:ext cx="141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69" name="Line 177">
                <a:extLst>
                  <a:ext uri="{FF2B5EF4-FFF2-40B4-BE49-F238E27FC236}">
                    <a16:creationId xmlns:a16="http://schemas.microsoft.com/office/drawing/2014/main" id="{2D57FA6E-0B06-7B9D-F7EB-4F1C66B05C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9" y="2592"/>
                <a:ext cx="14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70" name="Rectangle 178">
                <a:extLst>
                  <a:ext uri="{FF2B5EF4-FFF2-40B4-BE49-F238E27FC236}">
                    <a16:creationId xmlns:a16="http://schemas.microsoft.com/office/drawing/2014/main" id="{881A64DA-BED7-1BF7-8EE2-3E63EAB7DB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592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71" name="Line 179">
                <a:extLst>
                  <a:ext uri="{FF2B5EF4-FFF2-40B4-BE49-F238E27FC236}">
                    <a16:creationId xmlns:a16="http://schemas.microsoft.com/office/drawing/2014/main" id="{E76CFECA-ABEA-2813-C6A6-05E11A8D4F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592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72" name="Rectangle 180">
                <a:extLst>
                  <a:ext uri="{FF2B5EF4-FFF2-40B4-BE49-F238E27FC236}">
                    <a16:creationId xmlns:a16="http://schemas.microsoft.com/office/drawing/2014/main" id="{7A00F5A0-3F00-1E9D-A0D4-637EF8064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" y="2592"/>
                <a:ext cx="154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73" name="Line 181">
                <a:extLst>
                  <a:ext uri="{FF2B5EF4-FFF2-40B4-BE49-F238E27FC236}">
                    <a16:creationId xmlns:a16="http://schemas.microsoft.com/office/drawing/2014/main" id="{5490F16E-9495-786E-D2E6-8FE9582C46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" y="2592"/>
                <a:ext cx="15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74" name="Rectangle 182">
                <a:extLst>
                  <a:ext uri="{FF2B5EF4-FFF2-40B4-BE49-F238E27FC236}">
                    <a16:creationId xmlns:a16="http://schemas.microsoft.com/office/drawing/2014/main" id="{B310E774-9BE1-9070-5239-A3113E3B59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592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75" name="Line 183">
                <a:extLst>
                  <a:ext uri="{FF2B5EF4-FFF2-40B4-BE49-F238E27FC236}">
                    <a16:creationId xmlns:a16="http://schemas.microsoft.com/office/drawing/2014/main" id="{F0F000CD-07A4-5322-F250-29AACA428A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592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76" name="Rectangle 184">
                <a:extLst>
                  <a:ext uri="{FF2B5EF4-FFF2-40B4-BE49-F238E27FC236}">
                    <a16:creationId xmlns:a16="http://schemas.microsoft.com/office/drawing/2014/main" id="{C3181C55-D040-9262-400D-561CA9DC3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592"/>
                <a:ext cx="209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77" name="Line 185">
                <a:extLst>
                  <a:ext uri="{FF2B5EF4-FFF2-40B4-BE49-F238E27FC236}">
                    <a16:creationId xmlns:a16="http://schemas.microsoft.com/office/drawing/2014/main" id="{37503100-E440-9762-59B7-978B2FB296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8" y="2592"/>
                <a:ext cx="20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78" name="Rectangle 186">
                <a:extLst>
                  <a:ext uri="{FF2B5EF4-FFF2-40B4-BE49-F238E27FC236}">
                    <a16:creationId xmlns:a16="http://schemas.microsoft.com/office/drawing/2014/main" id="{34777822-A4F1-DE9F-D71E-D26EE0F7A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592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79" name="Line 187">
                <a:extLst>
                  <a:ext uri="{FF2B5EF4-FFF2-40B4-BE49-F238E27FC236}">
                    <a16:creationId xmlns:a16="http://schemas.microsoft.com/office/drawing/2014/main" id="{335E36A2-9F61-7B6D-63F1-52208ED2D1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592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80" name="Rectangle 188">
                <a:extLst>
                  <a:ext uri="{FF2B5EF4-FFF2-40B4-BE49-F238E27FC236}">
                    <a16:creationId xmlns:a16="http://schemas.microsoft.com/office/drawing/2014/main" id="{E9CD6C06-0DF6-FACA-1D5A-FA4E590B4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96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81" name="Line 189">
                <a:extLst>
                  <a:ext uri="{FF2B5EF4-FFF2-40B4-BE49-F238E27FC236}">
                    <a16:creationId xmlns:a16="http://schemas.microsoft.com/office/drawing/2014/main" id="{FBE0BDD8-03B9-4F57-F622-3305FBDDD9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596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82" name="Rectangle 190">
                <a:extLst>
                  <a:ext uri="{FF2B5EF4-FFF2-40B4-BE49-F238E27FC236}">
                    <a16:creationId xmlns:a16="http://schemas.microsoft.com/office/drawing/2014/main" id="{3472B894-838C-C0BF-0D6B-3AA9BFB01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596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83" name="Line 191">
                <a:extLst>
                  <a:ext uri="{FF2B5EF4-FFF2-40B4-BE49-F238E27FC236}">
                    <a16:creationId xmlns:a16="http://schemas.microsoft.com/office/drawing/2014/main" id="{9D3F3704-DB4E-F810-8F64-3190615F45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596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84" name="Rectangle 192">
                <a:extLst>
                  <a:ext uri="{FF2B5EF4-FFF2-40B4-BE49-F238E27FC236}">
                    <a16:creationId xmlns:a16="http://schemas.microsoft.com/office/drawing/2014/main" id="{6F1FB47A-6A35-74E1-4B23-F8E473F95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596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85" name="Line 193">
                <a:extLst>
                  <a:ext uri="{FF2B5EF4-FFF2-40B4-BE49-F238E27FC236}">
                    <a16:creationId xmlns:a16="http://schemas.microsoft.com/office/drawing/2014/main" id="{3362A2AD-0A74-65C4-8925-A42D07BEE3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596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86" name="Rectangle 194">
                <a:extLst>
                  <a:ext uri="{FF2B5EF4-FFF2-40B4-BE49-F238E27FC236}">
                    <a16:creationId xmlns:a16="http://schemas.microsoft.com/office/drawing/2014/main" id="{C633AB62-63CC-4C2D-C5E3-93A1D04EFA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596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87" name="Line 195">
                <a:extLst>
                  <a:ext uri="{FF2B5EF4-FFF2-40B4-BE49-F238E27FC236}">
                    <a16:creationId xmlns:a16="http://schemas.microsoft.com/office/drawing/2014/main" id="{23974946-3928-2D81-CEC3-00BAD65055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596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055" name="Rectangle 196">
                <a:extLst>
                  <a:ext uri="{FF2B5EF4-FFF2-40B4-BE49-F238E27FC236}">
                    <a16:creationId xmlns:a16="http://schemas.microsoft.com/office/drawing/2014/main" id="{6FB26775-0E05-5F44-03A2-69242B8E5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" y="2700"/>
                <a:ext cx="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56" name="Rectangle 197">
                <a:extLst>
                  <a:ext uri="{FF2B5EF4-FFF2-40B4-BE49-F238E27FC236}">
                    <a16:creationId xmlns:a16="http://schemas.microsoft.com/office/drawing/2014/main" id="{56B7A662-067B-AFD3-EB19-0F304157D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" y="2700"/>
                <a:ext cx="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57" name="Rectangle 198">
                <a:extLst>
                  <a:ext uri="{FF2B5EF4-FFF2-40B4-BE49-F238E27FC236}">
                    <a16:creationId xmlns:a16="http://schemas.microsoft.com/office/drawing/2014/main" id="{4B4D000D-6A3B-B7C1-A1C2-368A224AEC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" y="2700"/>
                <a:ext cx="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1191" name="Rectangle 199">
                <a:extLst>
                  <a:ext uri="{FF2B5EF4-FFF2-40B4-BE49-F238E27FC236}">
                    <a16:creationId xmlns:a16="http://schemas.microsoft.com/office/drawing/2014/main" id="{9B5370AD-E820-EA84-566D-6737A7592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696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92" name="Line 200">
                <a:extLst>
                  <a:ext uri="{FF2B5EF4-FFF2-40B4-BE49-F238E27FC236}">
                    <a16:creationId xmlns:a16="http://schemas.microsoft.com/office/drawing/2014/main" id="{CDBE16AC-5324-ED70-B67C-47A3018FE7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696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93" name="Rectangle 201">
                <a:extLst>
                  <a:ext uri="{FF2B5EF4-FFF2-40B4-BE49-F238E27FC236}">
                    <a16:creationId xmlns:a16="http://schemas.microsoft.com/office/drawing/2014/main" id="{8FA4E42F-A49B-1DC7-1C6D-F9EF3588E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2696"/>
                <a:ext cx="141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94" name="Line 202">
                <a:extLst>
                  <a:ext uri="{FF2B5EF4-FFF2-40B4-BE49-F238E27FC236}">
                    <a16:creationId xmlns:a16="http://schemas.microsoft.com/office/drawing/2014/main" id="{179E41F2-217E-056C-92F6-2285038BF6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9" y="2696"/>
                <a:ext cx="14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95" name="Rectangle 203">
                <a:extLst>
                  <a:ext uri="{FF2B5EF4-FFF2-40B4-BE49-F238E27FC236}">
                    <a16:creationId xmlns:a16="http://schemas.microsoft.com/office/drawing/2014/main" id="{56AD6DED-5BDC-BCFE-92C2-C9AF1DF066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696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96" name="Line 204">
                <a:extLst>
                  <a:ext uri="{FF2B5EF4-FFF2-40B4-BE49-F238E27FC236}">
                    <a16:creationId xmlns:a16="http://schemas.microsoft.com/office/drawing/2014/main" id="{9028E32C-9EAE-31A6-0EB7-70A04220F7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696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97" name="Rectangle 205">
                <a:extLst>
                  <a:ext uri="{FF2B5EF4-FFF2-40B4-BE49-F238E27FC236}">
                    <a16:creationId xmlns:a16="http://schemas.microsoft.com/office/drawing/2014/main" id="{9D024778-F8EB-92B9-C1F4-8E4EDF7C2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" y="2696"/>
                <a:ext cx="154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1198" name="Line 206">
                <a:extLst>
                  <a:ext uri="{FF2B5EF4-FFF2-40B4-BE49-F238E27FC236}">
                    <a16:creationId xmlns:a16="http://schemas.microsoft.com/office/drawing/2014/main" id="{4EE6F9A6-87F9-77A2-36FA-B6E0058C4E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" y="2696"/>
                <a:ext cx="15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41199" name="Rectangle 207">
              <a:extLst>
                <a:ext uri="{FF2B5EF4-FFF2-40B4-BE49-F238E27FC236}">
                  <a16:creationId xmlns:a16="http://schemas.microsoft.com/office/drawing/2014/main" id="{0EA3D95E-A90E-2E69-51BE-A8A596111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" y="2696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00" name="Line 208">
              <a:extLst>
                <a:ext uri="{FF2B5EF4-FFF2-40B4-BE49-F238E27FC236}">
                  <a16:creationId xmlns:a16="http://schemas.microsoft.com/office/drawing/2014/main" id="{AD3E83A2-D7E9-3BBB-94BB-775484C727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" y="269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01" name="Rectangle 209">
              <a:extLst>
                <a:ext uri="{FF2B5EF4-FFF2-40B4-BE49-F238E27FC236}">
                  <a16:creationId xmlns:a16="http://schemas.microsoft.com/office/drawing/2014/main" id="{764EFB7C-598B-98DE-1CF1-20B39ED29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" y="2696"/>
              <a:ext cx="209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02" name="Line 210">
              <a:extLst>
                <a:ext uri="{FF2B5EF4-FFF2-40B4-BE49-F238E27FC236}">
                  <a16:creationId xmlns:a16="http://schemas.microsoft.com/office/drawing/2014/main" id="{BBCBCB65-E3AD-D138-8681-49CA608EA8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" y="2696"/>
              <a:ext cx="20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03" name="Rectangle 211">
              <a:extLst>
                <a:ext uri="{FF2B5EF4-FFF2-40B4-BE49-F238E27FC236}">
                  <a16:creationId xmlns:a16="http://schemas.microsoft.com/office/drawing/2014/main" id="{6EE4826B-BCC4-DF1A-8046-CC0D2E73B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" y="2696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04" name="Line 212">
              <a:extLst>
                <a:ext uri="{FF2B5EF4-FFF2-40B4-BE49-F238E27FC236}">
                  <a16:creationId xmlns:a16="http://schemas.microsoft.com/office/drawing/2014/main" id="{D5068343-DF0C-9AF6-F168-C3629A163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7" y="269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05" name="Rectangle 213">
              <a:extLst>
                <a:ext uri="{FF2B5EF4-FFF2-40B4-BE49-F238E27FC236}">
                  <a16:creationId xmlns:a16="http://schemas.microsoft.com/office/drawing/2014/main" id="{28EF2CC0-AE21-3EE9-0133-FF39E38D7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2700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06" name="Line 214">
              <a:extLst>
                <a:ext uri="{FF2B5EF4-FFF2-40B4-BE49-F238E27FC236}">
                  <a16:creationId xmlns:a16="http://schemas.microsoft.com/office/drawing/2014/main" id="{91119100-2A2B-D4B9-89AA-04C2E21287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2" y="270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07" name="Rectangle 215">
              <a:extLst>
                <a:ext uri="{FF2B5EF4-FFF2-40B4-BE49-F238E27FC236}">
                  <a16:creationId xmlns:a16="http://schemas.microsoft.com/office/drawing/2014/main" id="{0B4B48F1-55CA-9611-EF14-7015A1B6F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2700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08" name="Line 216">
              <a:extLst>
                <a:ext uri="{FF2B5EF4-FFF2-40B4-BE49-F238E27FC236}">
                  <a16:creationId xmlns:a16="http://schemas.microsoft.com/office/drawing/2014/main" id="{7273B1E5-BE06-D7FE-A5E0-6BCF46E47A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0" y="270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09" name="Rectangle 217">
              <a:extLst>
                <a:ext uri="{FF2B5EF4-FFF2-40B4-BE49-F238E27FC236}">
                  <a16:creationId xmlns:a16="http://schemas.microsoft.com/office/drawing/2014/main" id="{2818777F-CAEB-487E-7F05-CB95AD7D5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" y="2700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10" name="Line 218">
              <a:extLst>
                <a:ext uri="{FF2B5EF4-FFF2-40B4-BE49-F238E27FC236}">
                  <a16:creationId xmlns:a16="http://schemas.microsoft.com/office/drawing/2014/main" id="{F4DE20DA-A3E8-8B65-C40D-5ED4DCA2F7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" y="270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11" name="Rectangle 219">
              <a:extLst>
                <a:ext uri="{FF2B5EF4-FFF2-40B4-BE49-F238E27FC236}">
                  <a16:creationId xmlns:a16="http://schemas.microsoft.com/office/drawing/2014/main" id="{211FFD75-1F04-A006-2D35-5A177B4F5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" y="2700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12" name="Line 220">
              <a:extLst>
                <a:ext uri="{FF2B5EF4-FFF2-40B4-BE49-F238E27FC236}">
                  <a16:creationId xmlns:a16="http://schemas.microsoft.com/office/drawing/2014/main" id="{37D09E95-38F2-0268-4DCA-6433C652E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7" y="270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817" name="Rectangle 221">
              <a:extLst>
                <a:ext uri="{FF2B5EF4-FFF2-40B4-BE49-F238E27FC236}">
                  <a16:creationId xmlns:a16="http://schemas.microsoft.com/office/drawing/2014/main" id="{24B17C5D-0A08-C462-DC7A-9B2F5354B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" y="2806"/>
              <a:ext cx="3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818" name="Rectangle 222">
              <a:extLst>
                <a:ext uri="{FF2B5EF4-FFF2-40B4-BE49-F238E27FC236}">
                  <a16:creationId xmlns:a16="http://schemas.microsoft.com/office/drawing/2014/main" id="{B55BBE45-E799-C71A-3873-472ED8F2F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2806"/>
              <a:ext cx="3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819" name="Rectangle 223">
              <a:extLst>
                <a:ext uri="{FF2B5EF4-FFF2-40B4-BE49-F238E27FC236}">
                  <a16:creationId xmlns:a16="http://schemas.microsoft.com/office/drawing/2014/main" id="{E2D98759-DC0C-BC08-0F7B-F2D2753CE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" y="2806"/>
              <a:ext cx="3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216" name="Rectangle 224">
              <a:extLst>
                <a:ext uri="{FF2B5EF4-FFF2-40B4-BE49-F238E27FC236}">
                  <a16:creationId xmlns:a16="http://schemas.microsoft.com/office/drawing/2014/main" id="{C95470D4-CD1B-6DA5-F985-30F9EA219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280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17" name="Line 225">
              <a:extLst>
                <a:ext uri="{FF2B5EF4-FFF2-40B4-BE49-F238E27FC236}">
                  <a16:creationId xmlns:a16="http://schemas.microsoft.com/office/drawing/2014/main" id="{395AC229-DE43-88A4-DDF4-784EEE37E4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2" y="2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18" name="Rectangle 226">
              <a:extLst>
                <a:ext uri="{FF2B5EF4-FFF2-40B4-BE49-F238E27FC236}">
                  <a16:creationId xmlns:a16="http://schemas.microsoft.com/office/drawing/2014/main" id="{B05C32FB-C292-00B0-3F88-DD68D0120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" y="2802"/>
              <a:ext cx="141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19" name="Line 227">
              <a:extLst>
                <a:ext uri="{FF2B5EF4-FFF2-40B4-BE49-F238E27FC236}">
                  <a16:creationId xmlns:a16="http://schemas.microsoft.com/office/drawing/2014/main" id="{8C175590-E9A2-5C4B-B336-19FBECC582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9" y="2802"/>
              <a:ext cx="14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20" name="Rectangle 228">
              <a:extLst>
                <a:ext uri="{FF2B5EF4-FFF2-40B4-BE49-F238E27FC236}">
                  <a16:creationId xmlns:a16="http://schemas.microsoft.com/office/drawing/2014/main" id="{73B2CF39-C464-A05C-5286-E0AAEF767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280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21" name="Line 229">
              <a:extLst>
                <a:ext uri="{FF2B5EF4-FFF2-40B4-BE49-F238E27FC236}">
                  <a16:creationId xmlns:a16="http://schemas.microsoft.com/office/drawing/2014/main" id="{761C6AD4-8563-1312-CF95-C34A1B9061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0" y="2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22" name="Rectangle 230">
              <a:extLst>
                <a:ext uri="{FF2B5EF4-FFF2-40B4-BE49-F238E27FC236}">
                  <a16:creationId xmlns:a16="http://schemas.microsoft.com/office/drawing/2014/main" id="{85E3A945-076B-BEE1-4C75-10AEAC061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" y="2802"/>
              <a:ext cx="154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23" name="Line 231">
              <a:extLst>
                <a:ext uri="{FF2B5EF4-FFF2-40B4-BE49-F238E27FC236}">
                  <a16:creationId xmlns:a16="http://schemas.microsoft.com/office/drawing/2014/main" id="{468696D1-D41F-347D-25ED-38C1AF3380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" y="2802"/>
              <a:ext cx="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24" name="Rectangle 232">
              <a:extLst>
                <a:ext uri="{FF2B5EF4-FFF2-40B4-BE49-F238E27FC236}">
                  <a16:creationId xmlns:a16="http://schemas.microsoft.com/office/drawing/2014/main" id="{8E5889F6-9C1B-B286-14DA-49B888F95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" y="280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25" name="Line 233">
              <a:extLst>
                <a:ext uri="{FF2B5EF4-FFF2-40B4-BE49-F238E27FC236}">
                  <a16:creationId xmlns:a16="http://schemas.microsoft.com/office/drawing/2014/main" id="{42DDB02D-E5F4-F432-FA97-527E33CC69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" y="2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26" name="Rectangle 234">
              <a:extLst>
                <a:ext uri="{FF2B5EF4-FFF2-40B4-BE49-F238E27FC236}">
                  <a16:creationId xmlns:a16="http://schemas.microsoft.com/office/drawing/2014/main" id="{565C2AEE-75C3-F3FB-F7D2-F3CF7FFAB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" y="2802"/>
              <a:ext cx="209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27" name="Line 235">
              <a:extLst>
                <a:ext uri="{FF2B5EF4-FFF2-40B4-BE49-F238E27FC236}">
                  <a16:creationId xmlns:a16="http://schemas.microsoft.com/office/drawing/2014/main" id="{CD470311-9187-FF3F-FAFC-79D1701CA7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" y="2802"/>
              <a:ext cx="20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28" name="Rectangle 236">
              <a:extLst>
                <a:ext uri="{FF2B5EF4-FFF2-40B4-BE49-F238E27FC236}">
                  <a16:creationId xmlns:a16="http://schemas.microsoft.com/office/drawing/2014/main" id="{2AA1720D-5B6B-4808-9589-29EF78B05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" y="280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29" name="Line 237">
              <a:extLst>
                <a:ext uri="{FF2B5EF4-FFF2-40B4-BE49-F238E27FC236}">
                  <a16:creationId xmlns:a16="http://schemas.microsoft.com/office/drawing/2014/main" id="{E0A11B20-768F-0584-D1D3-454F831009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7" y="2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30" name="Rectangle 238">
              <a:extLst>
                <a:ext uri="{FF2B5EF4-FFF2-40B4-BE49-F238E27FC236}">
                  <a16:creationId xmlns:a16="http://schemas.microsoft.com/office/drawing/2014/main" id="{1E464D0F-8E55-DF2B-89C5-4F73AF70C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2806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31" name="Line 239">
              <a:extLst>
                <a:ext uri="{FF2B5EF4-FFF2-40B4-BE49-F238E27FC236}">
                  <a16:creationId xmlns:a16="http://schemas.microsoft.com/office/drawing/2014/main" id="{D6BC00CC-85D3-3AB4-3986-657B10004E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2" y="2806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32" name="Rectangle 240">
              <a:extLst>
                <a:ext uri="{FF2B5EF4-FFF2-40B4-BE49-F238E27FC236}">
                  <a16:creationId xmlns:a16="http://schemas.microsoft.com/office/drawing/2014/main" id="{D026F2A7-F595-0223-0A79-B281D09E1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29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33" name="Line 241">
              <a:extLst>
                <a:ext uri="{FF2B5EF4-FFF2-40B4-BE49-F238E27FC236}">
                  <a16:creationId xmlns:a16="http://schemas.microsoft.com/office/drawing/2014/main" id="{1103F232-85AC-FD6F-74D6-E6C340670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2" y="29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34" name="Line 242">
              <a:extLst>
                <a:ext uri="{FF2B5EF4-FFF2-40B4-BE49-F238E27FC236}">
                  <a16:creationId xmlns:a16="http://schemas.microsoft.com/office/drawing/2014/main" id="{C08B912E-DB0D-4F6F-95CD-A9983B41F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2" y="29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35" name="Rectangle 243">
              <a:extLst>
                <a:ext uri="{FF2B5EF4-FFF2-40B4-BE49-F238E27FC236}">
                  <a16:creationId xmlns:a16="http://schemas.microsoft.com/office/drawing/2014/main" id="{46F5427E-B60C-3942-D7B0-DF0EF819F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29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36" name="Line 244">
              <a:extLst>
                <a:ext uri="{FF2B5EF4-FFF2-40B4-BE49-F238E27FC236}">
                  <a16:creationId xmlns:a16="http://schemas.microsoft.com/office/drawing/2014/main" id="{C52B11A2-7B0B-3D34-5677-1FCE767D1E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2" y="29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37" name="Line 245">
              <a:extLst>
                <a:ext uri="{FF2B5EF4-FFF2-40B4-BE49-F238E27FC236}">
                  <a16:creationId xmlns:a16="http://schemas.microsoft.com/office/drawing/2014/main" id="{2FC5A8B3-7C15-EB7F-DC94-F9BCF1DE95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2" y="29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38" name="Rectangle 246">
              <a:extLst>
                <a:ext uri="{FF2B5EF4-FFF2-40B4-BE49-F238E27FC236}">
                  <a16:creationId xmlns:a16="http://schemas.microsoft.com/office/drawing/2014/main" id="{F3508801-B073-540A-A944-3B709A676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" y="2907"/>
              <a:ext cx="141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39" name="Line 247">
              <a:extLst>
                <a:ext uri="{FF2B5EF4-FFF2-40B4-BE49-F238E27FC236}">
                  <a16:creationId xmlns:a16="http://schemas.microsoft.com/office/drawing/2014/main" id="{55C21171-2474-0FDD-192D-426A9ECF06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9" y="2907"/>
              <a:ext cx="14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40" name="Rectangle 248">
              <a:extLst>
                <a:ext uri="{FF2B5EF4-FFF2-40B4-BE49-F238E27FC236}">
                  <a16:creationId xmlns:a16="http://schemas.microsoft.com/office/drawing/2014/main" id="{301AE560-C4F3-A3BA-A3CA-50126A548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2806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41" name="Line 249">
              <a:extLst>
                <a:ext uri="{FF2B5EF4-FFF2-40B4-BE49-F238E27FC236}">
                  <a16:creationId xmlns:a16="http://schemas.microsoft.com/office/drawing/2014/main" id="{F5307A2B-172F-4C3C-D407-B930C33E43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0" y="2806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42" name="Rectangle 250">
              <a:extLst>
                <a:ext uri="{FF2B5EF4-FFF2-40B4-BE49-F238E27FC236}">
                  <a16:creationId xmlns:a16="http://schemas.microsoft.com/office/drawing/2014/main" id="{58FDD233-7020-A768-D0FD-840095017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29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43" name="Line 251">
              <a:extLst>
                <a:ext uri="{FF2B5EF4-FFF2-40B4-BE49-F238E27FC236}">
                  <a16:creationId xmlns:a16="http://schemas.microsoft.com/office/drawing/2014/main" id="{078390D7-169A-1EDD-049D-44CAC4747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0" y="29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44" name="Line 252">
              <a:extLst>
                <a:ext uri="{FF2B5EF4-FFF2-40B4-BE49-F238E27FC236}">
                  <a16:creationId xmlns:a16="http://schemas.microsoft.com/office/drawing/2014/main" id="{846356A9-BCDA-FA47-19D5-1AF17218A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0" y="29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45" name="Rectangle 253">
              <a:extLst>
                <a:ext uri="{FF2B5EF4-FFF2-40B4-BE49-F238E27FC236}">
                  <a16:creationId xmlns:a16="http://schemas.microsoft.com/office/drawing/2014/main" id="{ED05F681-A682-C26C-C9A7-A4904D006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" y="2907"/>
              <a:ext cx="154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46" name="Line 254">
              <a:extLst>
                <a:ext uri="{FF2B5EF4-FFF2-40B4-BE49-F238E27FC236}">
                  <a16:creationId xmlns:a16="http://schemas.microsoft.com/office/drawing/2014/main" id="{773BFC70-8D18-1257-B1D1-97315C938B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" y="2907"/>
              <a:ext cx="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47" name="Rectangle 255">
              <a:extLst>
                <a:ext uri="{FF2B5EF4-FFF2-40B4-BE49-F238E27FC236}">
                  <a16:creationId xmlns:a16="http://schemas.microsoft.com/office/drawing/2014/main" id="{F1165E4A-CD56-43F0-9B4B-F0F4E36A5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" y="2806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48" name="Line 256">
              <a:extLst>
                <a:ext uri="{FF2B5EF4-FFF2-40B4-BE49-F238E27FC236}">
                  <a16:creationId xmlns:a16="http://schemas.microsoft.com/office/drawing/2014/main" id="{4D6E0FF7-ED67-0A67-F2A8-0029B31B2A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" y="2806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49" name="Rectangle 257">
              <a:extLst>
                <a:ext uri="{FF2B5EF4-FFF2-40B4-BE49-F238E27FC236}">
                  <a16:creationId xmlns:a16="http://schemas.microsoft.com/office/drawing/2014/main" id="{DB4C9C75-56B6-43C7-09C0-59AC106AD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" y="29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50" name="Line 258">
              <a:extLst>
                <a:ext uri="{FF2B5EF4-FFF2-40B4-BE49-F238E27FC236}">
                  <a16:creationId xmlns:a16="http://schemas.microsoft.com/office/drawing/2014/main" id="{5B921587-2C73-21F1-269C-A8CD79D0D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" y="29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51" name="Line 259">
              <a:extLst>
                <a:ext uri="{FF2B5EF4-FFF2-40B4-BE49-F238E27FC236}">
                  <a16:creationId xmlns:a16="http://schemas.microsoft.com/office/drawing/2014/main" id="{5AFE3B37-093B-89DE-2F37-7D74E2369B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" y="29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52" name="Rectangle 260">
              <a:extLst>
                <a:ext uri="{FF2B5EF4-FFF2-40B4-BE49-F238E27FC236}">
                  <a16:creationId xmlns:a16="http://schemas.microsoft.com/office/drawing/2014/main" id="{94AA8467-46FD-2F1F-8AB9-FE93E45D3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" y="2907"/>
              <a:ext cx="209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53" name="Line 261">
              <a:extLst>
                <a:ext uri="{FF2B5EF4-FFF2-40B4-BE49-F238E27FC236}">
                  <a16:creationId xmlns:a16="http://schemas.microsoft.com/office/drawing/2014/main" id="{F219D7C6-91EB-5069-A0D1-545D27637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" y="2907"/>
              <a:ext cx="20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54" name="Rectangle 262">
              <a:extLst>
                <a:ext uri="{FF2B5EF4-FFF2-40B4-BE49-F238E27FC236}">
                  <a16:creationId xmlns:a16="http://schemas.microsoft.com/office/drawing/2014/main" id="{3F582EBF-983D-A9F2-1946-7524A4404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" y="2806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55" name="Line 263">
              <a:extLst>
                <a:ext uri="{FF2B5EF4-FFF2-40B4-BE49-F238E27FC236}">
                  <a16:creationId xmlns:a16="http://schemas.microsoft.com/office/drawing/2014/main" id="{CA559CC5-7173-8490-B59E-D0A9E2C649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7" y="2806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56" name="Rectangle 264">
              <a:extLst>
                <a:ext uri="{FF2B5EF4-FFF2-40B4-BE49-F238E27FC236}">
                  <a16:creationId xmlns:a16="http://schemas.microsoft.com/office/drawing/2014/main" id="{DA84D69F-277E-65C6-A353-3A4ABB9A8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" y="29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57" name="Line 265">
              <a:extLst>
                <a:ext uri="{FF2B5EF4-FFF2-40B4-BE49-F238E27FC236}">
                  <a16:creationId xmlns:a16="http://schemas.microsoft.com/office/drawing/2014/main" id="{F6304759-3BB2-FCC5-EC5B-92603CD1DE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7" y="29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58" name="Line 266">
              <a:extLst>
                <a:ext uri="{FF2B5EF4-FFF2-40B4-BE49-F238E27FC236}">
                  <a16:creationId xmlns:a16="http://schemas.microsoft.com/office/drawing/2014/main" id="{F7F82C87-61B0-C3BA-091F-C07F0FC437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7" y="29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59" name="Rectangle 267">
              <a:extLst>
                <a:ext uri="{FF2B5EF4-FFF2-40B4-BE49-F238E27FC236}">
                  <a16:creationId xmlns:a16="http://schemas.microsoft.com/office/drawing/2014/main" id="{60158AF3-68E9-8998-1FD1-E3AC122DE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" y="29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60" name="Line 268">
              <a:extLst>
                <a:ext uri="{FF2B5EF4-FFF2-40B4-BE49-F238E27FC236}">
                  <a16:creationId xmlns:a16="http://schemas.microsoft.com/office/drawing/2014/main" id="{80086951-32CB-560D-676B-39200E99A1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7" y="29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61" name="Line 269">
              <a:extLst>
                <a:ext uri="{FF2B5EF4-FFF2-40B4-BE49-F238E27FC236}">
                  <a16:creationId xmlns:a16="http://schemas.microsoft.com/office/drawing/2014/main" id="{EC75EF28-8B38-1F4A-6812-6B6812951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7" y="29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270">
            <a:extLst>
              <a:ext uri="{FF2B5EF4-FFF2-40B4-BE49-F238E27FC236}">
                <a16:creationId xmlns:a16="http://schemas.microsoft.com/office/drawing/2014/main" id="{EB8162CE-24A2-12BD-C6DE-1E6450ADC884}"/>
              </a:ext>
            </a:extLst>
          </p:cNvPr>
          <p:cNvGrpSpPr>
            <a:grpSpLocks/>
          </p:cNvGrpSpPr>
          <p:nvPr/>
        </p:nvGrpSpPr>
        <p:grpSpPr bwMode="auto">
          <a:xfrm>
            <a:off x="4538134" y="1706880"/>
            <a:ext cx="883920" cy="4145280"/>
            <a:chOff x="1097" y="1563"/>
            <a:chExt cx="232" cy="1101"/>
          </a:xfrm>
        </p:grpSpPr>
        <p:sp>
          <p:nvSpPr>
            <p:cNvPr id="21678" name="Rectangle 271">
              <a:extLst>
                <a:ext uri="{FF2B5EF4-FFF2-40B4-BE49-F238E27FC236}">
                  <a16:creationId xmlns:a16="http://schemas.microsoft.com/office/drawing/2014/main" id="{4A1CE6CD-AB48-38D9-0DDB-46A8408F6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1628"/>
              <a:ext cx="5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Ø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679" name="Rectangle 272">
              <a:extLst>
                <a:ext uri="{FF2B5EF4-FFF2-40B4-BE49-F238E27FC236}">
                  <a16:creationId xmlns:a16="http://schemas.microsoft.com/office/drawing/2014/main" id="{0DC19DD2-09A6-5A08-B315-FD1A04013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1630"/>
              <a:ext cx="4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265" name="Rectangle 273">
              <a:extLst>
                <a:ext uri="{FF2B5EF4-FFF2-40B4-BE49-F238E27FC236}">
                  <a16:creationId xmlns:a16="http://schemas.microsoft.com/office/drawing/2014/main" id="{6F1BBDBF-26F1-CC56-5062-1F82114F9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1563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66" name="Line 274">
              <a:extLst>
                <a:ext uri="{FF2B5EF4-FFF2-40B4-BE49-F238E27FC236}">
                  <a16:creationId xmlns:a16="http://schemas.microsoft.com/office/drawing/2014/main" id="{29ECD737-E713-C165-073D-3B8A2F7568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156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67" name="Line 275">
              <a:extLst>
                <a:ext uri="{FF2B5EF4-FFF2-40B4-BE49-F238E27FC236}">
                  <a16:creationId xmlns:a16="http://schemas.microsoft.com/office/drawing/2014/main" id="{5B2121FD-CF40-9203-5068-B30CC3C833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156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68" name="Rectangle 276">
              <a:extLst>
                <a:ext uri="{FF2B5EF4-FFF2-40B4-BE49-F238E27FC236}">
                  <a16:creationId xmlns:a16="http://schemas.microsoft.com/office/drawing/2014/main" id="{52D8617F-0D15-E5C6-3412-7DA9B5732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1563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69" name="Line 277">
              <a:extLst>
                <a:ext uri="{FF2B5EF4-FFF2-40B4-BE49-F238E27FC236}">
                  <a16:creationId xmlns:a16="http://schemas.microsoft.com/office/drawing/2014/main" id="{B5C8CCBD-D384-52A1-B45F-C6BB55DAE7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156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70" name="Line 278">
              <a:extLst>
                <a:ext uri="{FF2B5EF4-FFF2-40B4-BE49-F238E27FC236}">
                  <a16:creationId xmlns:a16="http://schemas.microsoft.com/office/drawing/2014/main" id="{968D168E-62E2-259C-EB38-165E2C9365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156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71" name="Rectangle 279">
              <a:extLst>
                <a:ext uri="{FF2B5EF4-FFF2-40B4-BE49-F238E27FC236}">
                  <a16:creationId xmlns:a16="http://schemas.microsoft.com/office/drawing/2014/main" id="{AE280D93-B765-67F8-E396-920089D7B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" y="1563"/>
              <a:ext cx="198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72" name="Line 280">
              <a:extLst>
                <a:ext uri="{FF2B5EF4-FFF2-40B4-BE49-F238E27FC236}">
                  <a16:creationId xmlns:a16="http://schemas.microsoft.com/office/drawing/2014/main" id="{ECF4225A-39A5-8CC8-503A-3DDCF34FB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4" y="1563"/>
              <a:ext cx="19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73" name="Rectangle 281">
              <a:extLst>
                <a:ext uri="{FF2B5EF4-FFF2-40B4-BE49-F238E27FC236}">
                  <a16:creationId xmlns:a16="http://schemas.microsoft.com/office/drawing/2014/main" id="{5F8A9482-F2FB-F03A-C267-38EFE28AF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1563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74" name="Line 282">
              <a:extLst>
                <a:ext uri="{FF2B5EF4-FFF2-40B4-BE49-F238E27FC236}">
                  <a16:creationId xmlns:a16="http://schemas.microsoft.com/office/drawing/2014/main" id="{9C0D1025-A035-6348-2653-74B3D192D6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156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75" name="Line 283">
              <a:extLst>
                <a:ext uri="{FF2B5EF4-FFF2-40B4-BE49-F238E27FC236}">
                  <a16:creationId xmlns:a16="http://schemas.microsoft.com/office/drawing/2014/main" id="{B9BD6D67-B2D9-D363-7D5E-EFE4AC8D44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156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76" name="Rectangle 284">
              <a:extLst>
                <a:ext uri="{FF2B5EF4-FFF2-40B4-BE49-F238E27FC236}">
                  <a16:creationId xmlns:a16="http://schemas.microsoft.com/office/drawing/2014/main" id="{F41254E1-2FEE-AECB-5558-41E071B70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1563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77" name="Line 285">
              <a:extLst>
                <a:ext uri="{FF2B5EF4-FFF2-40B4-BE49-F238E27FC236}">
                  <a16:creationId xmlns:a16="http://schemas.microsoft.com/office/drawing/2014/main" id="{53DFCD52-076A-324D-ED62-FE07DF6972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156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78" name="Line 286">
              <a:extLst>
                <a:ext uri="{FF2B5EF4-FFF2-40B4-BE49-F238E27FC236}">
                  <a16:creationId xmlns:a16="http://schemas.microsoft.com/office/drawing/2014/main" id="{69430A8B-F6C7-D675-F646-5711823340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156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79" name="Rectangle 287">
              <a:extLst>
                <a:ext uri="{FF2B5EF4-FFF2-40B4-BE49-F238E27FC236}">
                  <a16:creationId xmlns:a16="http://schemas.microsoft.com/office/drawing/2014/main" id="{EE0D0FB6-CC8E-165A-F27E-00DCFA657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1580"/>
              <a:ext cx="17" cy="21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80" name="Line 288">
              <a:extLst>
                <a:ext uri="{FF2B5EF4-FFF2-40B4-BE49-F238E27FC236}">
                  <a16:creationId xmlns:a16="http://schemas.microsoft.com/office/drawing/2014/main" id="{5889D711-B787-6537-CA9A-1B11375E92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1580"/>
              <a:ext cx="1" cy="2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81" name="Rectangle 289">
              <a:extLst>
                <a:ext uri="{FF2B5EF4-FFF2-40B4-BE49-F238E27FC236}">
                  <a16:creationId xmlns:a16="http://schemas.microsoft.com/office/drawing/2014/main" id="{3342F21E-948D-382A-45E7-EE0F595BF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1580"/>
              <a:ext cx="17" cy="21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82" name="Line 290">
              <a:extLst>
                <a:ext uri="{FF2B5EF4-FFF2-40B4-BE49-F238E27FC236}">
                  <a16:creationId xmlns:a16="http://schemas.microsoft.com/office/drawing/2014/main" id="{E13A8E93-55F8-50D0-4F39-2F0C432BE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1580"/>
              <a:ext cx="1" cy="2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698" name="Rectangle 291">
              <a:extLst>
                <a:ext uri="{FF2B5EF4-FFF2-40B4-BE49-F238E27FC236}">
                  <a16:creationId xmlns:a16="http://schemas.microsoft.com/office/drawing/2014/main" id="{5EAC3583-5932-2255-A95D-84B3AFB4E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" y="1807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284" name="Rectangle 292">
              <a:extLst>
                <a:ext uri="{FF2B5EF4-FFF2-40B4-BE49-F238E27FC236}">
                  <a16:creationId xmlns:a16="http://schemas.microsoft.com/office/drawing/2014/main" id="{1EE64F1D-1242-9E32-B19B-D8EFD96E7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1790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85" name="Line 293">
              <a:extLst>
                <a:ext uri="{FF2B5EF4-FFF2-40B4-BE49-F238E27FC236}">
                  <a16:creationId xmlns:a16="http://schemas.microsoft.com/office/drawing/2014/main" id="{F4171D56-02B0-D45E-A495-E1C81AEF40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1790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86" name="Line 294">
              <a:extLst>
                <a:ext uri="{FF2B5EF4-FFF2-40B4-BE49-F238E27FC236}">
                  <a16:creationId xmlns:a16="http://schemas.microsoft.com/office/drawing/2014/main" id="{3768A7F5-853B-44F7-7B4F-345C28C93A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1790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87" name="Rectangle 295">
              <a:extLst>
                <a:ext uri="{FF2B5EF4-FFF2-40B4-BE49-F238E27FC236}">
                  <a16:creationId xmlns:a16="http://schemas.microsoft.com/office/drawing/2014/main" id="{66E65790-C300-C6A1-A44B-170504F37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" y="1790"/>
              <a:ext cx="198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88" name="Line 296">
              <a:extLst>
                <a:ext uri="{FF2B5EF4-FFF2-40B4-BE49-F238E27FC236}">
                  <a16:creationId xmlns:a16="http://schemas.microsoft.com/office/drawing/2014/main" id="{63121AB4-7F0E-5B10-22D0-242888A3F2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4" y="1790"/>
              <a:ext cx="19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89" name="Rectangle 297">
              <a:extLst>
                <a:ext uri="{FF2B5EF4-FFF2-40B4-BE49-F238E27FC236}">
                  <a16:creationId xmlns:a16="http://schemas.microsoft.com/office/drawing/2014/main" id="{DC72C782-02CA-27DB-87F8-C65B3B58C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1790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90" name="Line 298">
              <a:extLst>
                <a:ext uri="{FF2B5EF4-FFF2-40B4-BE49-F238E27FC236}">
                  <a16:creationId xmlns:a16="http://schemas.microsoft.com/office/drawing/2014/main" id="{3004FB0A-DE2F-72E5-F58D-57E0063495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1790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91" name="Line 299">
              <a:extLst>
                <a:ext uri="{FF2B5EF4-FFF2-40B4-BE49-F238E27FC236}">
                  <a16:creationId xmlns:a16="http://schemas.microsoft.com/office/drawing/2014/main" id="{5E2F1694-4B93-A64D-25DF-68F866F25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1790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92" name="Rectangle 300">
              <a:extLst>
                <a:ext uri="{FF2B5EF4-FFF2-40B4-BE49-F238E27FC236}">
                  <a16:creationId xmlns:a16="http://schemas.microsoft.com/office/drawing/2014/main" id="{A9BA0FC0-693B-CA07-41C6-5A75E06C2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1807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93" name="Line 301">
              <a:extLst>
                <a:ext uri="{FF2B5EF4-FFF2-40B4-BE49-F238E27FC236}">
                  <a16:creationId xmlns:a16="http://schemas.microsoft.com/office/drawing/2014/main" id="{8E0025E1-2A02-F1F9-3131-6F3352CFC2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1807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94" name="Rectangle 302">
              <a:extLst>
                <a:ext uri="{FF2B5EF4-FFF2-40B4-BE49-F238E27FC236}">
                  <a16:creationId xmlns:a16="http://schemas.microsoft.com/office/drawing/2014/main" id="{D01AD427-FB22-C170-A771-D50ED1F36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1807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95" name="Line 303">
              <a:extLst>
                <a:ext uri="{FF2B5EF4-FFF2-40B4-BE49-F238E27FC236}">
                  <a16:creationId xmlns:a16="http://schemas.microsoft.com/office/drawing/2014/main" id="{5275776B-A68B-F078-7C68-ACF78003E7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1807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711" name="Rectangle 304">
              <a:extLst>
                <a:ext uri="{FF2B5EF4-FFF2-40B4-BE49-F238E27FC236}">
                  <a16:creationId xmlns:a16="http://schemas.microsoft.com/office/drawing/2014/main" id="{05D71800-B75A-B475-33BE-B4106215C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" y="1913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297" name="Rectangle 305">
              <a:extLst>
                <a:ext uri="{FF2B5EF4-FFF2-40B4-BE49-F238E27FC236}">
                  <a16:creationId xmlns:a16="http://schemas.microsoft.com/office/drawing/2014/main" id="{BAAE3124-43E7-204A-9E45-282375BB4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1909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98" name="Line 306">
              <a:extLst>
                <a:ext uri="{FF2B5EF4-FFF2-40B4-BE49-F238E27FC236}">
                  <a16:creationId xmlns:a16="http://schemas.microsoft.com/office/drawing/2014/main" id="{761B935B-3B29-0D11-77F9-297FCF6DBA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1909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299" name="Rectangle 307">
              <a:extLst>
                <a:ext uri="{FF2B5EF4-FFF2-40B4-BE49-F238E27FC236}">
                  <a16:creationId xmlns:a16="http://schemas.microsoft.com/office/drawing/2014/main" id="{9566D2F2-9BAE-FC65-46B9-2D3217983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" y="1909"/>
              <a:ext cx="19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00" name="Line 308">
              <a:extLst>
                <a:ext uri="{FF2B5EF4-FFF2-40B4-BE49-F238E27FC236}">
                  <a16:creationId xmlns:a16="http://schemas.microsoft.com/office/drawing/2014/main" id="{C9514D52-C38F-2548-E08B-DB62EAC2D1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4" y="1909"/>
              <a:ext cx="19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01" name="Rectangle 309">
              <a:extLst>
                <a:ext uri="{FF2B5EF4-FFF2-40B4-BE49-F238E27FC236}">
                  <a16:creationId xmlns:a16="http://schemas.microsoft.com/office/drawing/2014/main" id="{5BB46628-48B5-798E-B275-CB2C0EDC6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1909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02" name="Line 310">
              <a:extLst>
                <a:ext uri="{FF2B5EF4-FFF2-40B4-BE49-F238E27FC236}">
                  <a16:creationId xmlns:a16="http://schemas.microsoft.com/office/drawing/2014/main" id="{C4E8DCB7-DB1C-D293-BAB9-76B68373AD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1909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03" name="Rectangle 311">
              <a:extLst>
                <a:ext uri="{FF2B5EF4-FFF2-40B4-BE49-F238E27FC236}">
                  <a16:creationId xmlns:a16="http://schemas.microsoft.com/office/drawing/2014/main" id="{93F80FE4-1002-2B54-23AF-9C3B83EF0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1913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04" name="Line 312">
              <a:extLst>
                <a:ext uri="{FF2B5EF4-FFF2-40B4-BE49-F238E27FC236}">
                  <a16:creationId xmlns:a16="http://schemas.microsoft.com/office/drawing/2014/main" id="{248F495F-8DD5-B7DA-0B30-CA2996C83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1913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05" name="Rectangle 313">
              <a:extLst>
                <a:ext uri="{FF2B5EF4-FFF2-40B4-BE49-F238E27FC236}">
                  <a16:creationId xmlns:a16="http://schemas.microsoft.com/office/drawing/2014/main" id="{28E41BB5-C28D-6DDA-7490-241E14E40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1913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06" name="Line 314">
              <a:extLst>
                <a:ext uri="{FF2B5EF4-FFF2-40B4-BE49-F238E27FC236}">
                  <a16:creationId xmlns:a16="http://schemas.microsoft.com/office/drawing/2014/main" id="{88AB495D-F11A-393D-3F66-5DBFDBE35C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1913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722" name="Rectangle 315">
              <a:extLst>
                <a:ext uri="{FF2B5EF4-FFF2-40B4-BE49-F238E27FC236}">
                  <a16:creationId xmlns:a16="http://schemas.microsoft.com/office/drawing/2014/main" id="{AD5D0C65-0021-ADAB-AD06-2EC07DA36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" y="2018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308" name="Rectangle 316">
              <a:extLst>
                <a:ext uri="{FF2B5EF4-FFF2-40B4-BE49-F238E27FC236}">
                  <a16:creationId xmlns:a16="http://schemas.microsoft.com/office/drawing/2014/main" id="{4540D027-E0ED-4C4B-A750-1CD4BED17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2014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09" name="Line 317">
              <a:extLst>
                <a:ext uri="{FF2B5EF4-FFF2-40B4-BE49-F238E27FC236}">
                  <a16:creationId xmlns:a16="http://schemas.microsoft.com/office/drawing/2014/main" id="{0F2B32F6-78A8-2176-1287-DE1FE94ED3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2014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10" name="Rectangle 318">
              <a:extLst>
                <a:ext uri="{FF2B5EF4-FFF2-40B4-BE49-F238E27FC236}">
                  <a16:creationId xmlns:a16="http://schemas.microsoft.com/office/drawing/2014/main" id="{34550746-AA62-1233-644C-8A8777B2C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" y="2014"/>
              <a:ext cx="19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11" name="Line 319">
              <a:extLst>
                <a:ext uri="{FF2B5EF4-FFF2-40B4-BE49-F238E27FC236}">
                  <a16:creationId xmlns:a16="http://schemas.microsoft.com/office/drawing/2014/main" id="{D8A6E7A7-8A21-F98F-8B6A-B290E87F5D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4" y="2014"/>
              <a:ext cx="19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12" name="Rectangle 320">
              <a:extLst>
                <a:ext uri="{FF2B5EF4-FFF2-40B4-BE49-F238E27FC236}">
                  <a16:creationId xmlns:a16="http://schemas.microsoft.com/office/drawing/2014/main" id="{A8FAC887-4786-6D63-61E6-54AF49831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014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13" name="Line 321">
              <a:extLst>
                <a:ext uri="{FF2B5EF4-FFF2-40B4-BE49-F238E27FC236}">
                  <a16:creationId xmlns:a16="http://schemas.microsoft.com/office/drawing/2014/main" id="{D7935217-1161-C234-F3E6-AE292EC807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2014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14" name="Rectangle 322">
              <a:extLst>
                <a:ext uri="{FF2B5EF4-FFF2-40B4-BE49-F238E27FC236}">
                  <a16:creationId xmlns:a16="http://schemas.microsoft.com/office/drawing/2014/main" id="{0EBDE048-F90E-FB09-F644-0832C56A4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2018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15" name="Line 323">
              <a:extLst>
                <a:ext uri="{FF2B5EF4-FFF2-40B4-BE49-F238E27FC236}">
                  <a16:creationId xmlns:a16="http://schemas.microsoft.com/office/drawing/2014/main" id="{EF3FC5F5-BFFC-42FD-872B-C292CEC48F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2018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16" name="Rectangle 324">
              <a:extLst>
                <a:ext uri="{FF2B5EF4-FFF2-40B4-BE49-F238E27FC236}">
                  <a16:creationId xmlns:a16="http://schemas.microsoft.com/office/drawing/2014/main" id="{F3E7EF83-020A-DC1D-15AD-8C1F38FDC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018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17" name="Line 325">
              <a:extLst>
                <a:ext uri="{FF2B5EF4-FFF2-40B4-BE49-F238E27FC236}">
                  <a16:creationId xmlns:a16="http://schemas.microsoft.com/office/drawing/2014/main" id="{CD23D7BF-69AC-4614-751F-3AF7CBB41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2018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733" name="Rectangle 326">
              <a:extLst>
                <a:ext uri="{FF2B5EF4-FFF2-40B4-BE49-F238E27FC236}">
                  <a16:creationId xmlns:a16="http://schemas.microsoft.com/office/drawing/2014/main" id="{20FDD642-BE29-3AF5-42A2-4554C71A6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" y="2124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319" name="Rectangle 327">
              <a:extLst>
                <a:ext uri="{FF2B5EF4-FFF2-40B4-BE49-F238E27FC236}">
                  <a16:creationId xmlns:a16="http://schemas.microsoft.com/office/drawing/2014/main" id="{EF849360-FD4A-BD84-9698-9BBF4A6A5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2120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20" name="Line 328">
              <a:extLst>
                <a:ext uri="{FF2B5EF4-FFF2-40B4-BE49-F238E27FC236}">
                  <a16:creationId xmlns:a16="http://schemas.microsoft.com/office/drawing/2014/main" id="{9F305412-00D4-A0AE-C04F-127C9F51F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2120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21" name="Rectangle 329">
              <a:extLst>
                <a:ext uri="{FF2B5EF4-FFF2-40B4-BE49-F238E27FC236}">
                  <a16:creationId xmlns:a16="http://schemas.microsoft.com/office/drawing/2014/main" id="{66DF3A09-6848-18F5-76E5-12410D389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" y="2120"/>
              <a:ext cx="19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22" name="Line 330">
              <a:extLst>
                <a:ext uri="{FF2B5EF4-FFF2-40B4-BE49-F238E27FC236}">
                  <a16:creationId xmlns:a16="http://schemas.microsoft.com/office/drawing/2014/main" id="{D98CC933-470E-D67C-24B5-2A5F6744F3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4" y="2120"/>
              <a:ext cx="19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23" name="Rectangle 331">
              <a:extLst>
                <a:ext uri="{FF2B5EF4-FFF2-40B4-BE49-F238E27FC236}">
                  <a16:creationId xmlns:a16="http://schemas.microsoft.com/office/drawing/2014/main" id="{974B59C5-8535-7B11-54BA-58D729405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120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24" name="Line 332">
              <a:extLst>
                <a:ext uri="{FF2B5EF4-FFF2-40B4-BE49-F238E27FC236}">
                  <a16:creationId xmlns:a16="http://schemas.microsoft.com/office/drawing/2014/main" id="{FABBF2EB-217F-6113-E5D7-DFFEFD666D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2120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25" name="Rectangle 333">
              <a:extLst>
                <a:ext uri="{FF2B5EF4-FFF2-40B4-BE49-F238E27FC236}">
                  <a16:creationId xmlns:a16="http://schemas.microsoft.com/office/drawing/2014/main" id="{9A1A099E-73F1-6B0B-E970-7FF0BA74D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2124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26" name="Line 334">
              <a:extLst>
                <a:ext uri="{FF2B5EF4-FFF2-40B4-BE49-F238E27FC236}">
                  <a16:creationId xmlns:a16="http://schemas.microsoft.com/office/drawing/2014/main" id="{2CE4F6A6-C332-E0FE-155E-AF1FC69284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2124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27" name="Rectangle 335">
              <a:extLst>
                <a:ext uri="{FF2B5EF4-FFF2-40B4-BE49-F238E27FC236}">
                  <a16:creationId xmlns:a16="http://schemas.microsoft.com/office/drawing/2014/main" id="{1BA10DEF-101E-FDEE-C4FD-5D3BF6CB9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124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28" name="Line 336">
              <a:extLst>
                <a:ext uri="{FF2B5EF4-FFF2-40B4-BE49-F238E27FC236}">
                  <a16:creationId xmlns:a16="http://schemas.microsoft.com/office/drawing/2014/main" id="{16FDBE52-A2A8-6376-18B9-815F1F3A8D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2124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744" name="Rectangle 337">
              <a:extLst>
                <a:ext uri="{FF2B5EF4-FFF2-40B4-BE49-F238E27FC236}">
                  <a16:creationId xmlns:a16="http://schemas.microsoft.com/office/drawing/2014/main" id="{296C6607-AABC-B52C-E099-3A844E15F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" y="2228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330" name="Rectangle 338">
              <a:extLst>
                <a:ext uri="{FF2B5EF4-FFF2-40B4-BE49-F238E27FC236}">
                  <a16:creationId xmlns:a16="http://schemas.microsoft.com/office/drawing/2014/main" id="{9DBA99FE-F63A-1851-6BCF-25EDC9A2E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2226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31" name="Line 339">
              <a:extLst>
                <a:ext uri="{FF2B5EF4-FFF2-40B4-BE49-F238E27FC236}">
                  <a16:creationId xmlns:a16="http://schemas.microsoft.com/office/drawing/2014/main" id="{788D50B9-D79B-888F-74AF-4BDC603E0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222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32" name="Rectangle 340">
              <a:extLst>
                <a:ext uri="{FF2B5EF4-FFF2-40B4-BE49-F238E27FC236}">
                  <a16:creationId xmlns:a16="http://schemas.microsoft.com/office/drawing/2014/main" id="{9C4C2753-D594-1427-D49E-DAF56CB10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" y="2226"/>
              <a:ext cx="19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33" name="Line 341">
              <a:extLst>
                <a:ext uri="{FF2B5EF4-FFF2-40B4-BE49-F238E27FC236}">
                  <a16:creationId xmlns:a16="http://schemas.microsoft.com/office/drawing/2014/main" id="{2B3D5166-A4A6-2980-9B5E-62A17A266E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4" y="2226"/>
              <a:ext cx="19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34" name="Rectangle 342">
              <a:extLst>
                <a:ext uri="{FF2B5EF4-FFF2-40B4-BE49-F238E27FC236}">
                  <a16:creationId xmlns:a16="http://schemas.microsoft.com/office/drawing/2014/main" id="{A85A40A7-2147-7A50-D3F4-53F99954E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226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35" name="Line 343">
              <a:extLst>
                <a:ext uri="{FF2B5EF4-FFF2-40B4-BE49-F238E27FC236}">
                  <a16:creationId xmlns:a16="http://schemas.microsoft.com/office/drawing/2014/main" id="{3CA2D77A-D4EB-1626-9353-04BD4A0AA1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222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36" name="Rectangle 344">
              <a:extLst>
                <a:ext uri="{FF2B5EF4-FFF2-40B4-BE49-F238E27FC236}">
                  <a16:creationId xmlns:a16="http://schemas.microsoft.com/office/drawing/2014/main" id="{F11AA758-677E-0A73-1714-815EE27C6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2230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37" name="Line 345">
              <a:extLst>
                <a:ext uri="{FF2B5EF4-FFF2-40B4-BE49-F238E27FC236}">
                  <a16:creationId xmlns:a16="http://schemas.microsoft.com/office/drawing/2014/main" id="{8FC53443-4390-F088-437A-8CC9AA126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2230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38" name="Rectangle 346">
              <a:extLst>
                <a:ext uri="{FF2B5EF4-FFF2-40B4-BE49-F238E27FC236}">
                  <a16:creationId xmlns:a16="http://schemas.microsoft.com/office/drawing/2014/main" id="{174417FC-08D4-A1F7-8059-0D214CCD1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230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39" name="Line 347">
              <a:extLst>
                <a:ext uri="{FF2B5EF4-FFF2-40B4-BE49-F238E27FC236}">
                  <a16:creationId xmlns:a16="http://schemas.microsoft.com/office/drawing/2014/main" id="{1D6A63CD-31FF-ED45-E035-8FDB7EB9A6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2230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755" name="Rectangle 348">
              <a:extLst>
                <a:ext uri="{FF2B5EF4-FFF2-40B4-BE49-F238E27FC236}">
                  <a16:creationId xmlns:a16="http://schemas.microsoft.com/office/drawing/2014/main" id="{D6093EF1-52B1-D3D4-83DE-EBFDE6FF4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" y="2333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341" name="Rectangle 349">
              <a:extLst>
                <a:ext uri="{FF2B5EF4-FFF2-40B4-BE49-F238E27FC236}">
                  <a16:creationId xmlns:a16="http://schemas.microsoft.com/office/drawing/2014/main" id="{8CA5465A-A559-4E04-5899-2AB2673CE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2331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42" name="Line 350">
              <a:extLst>
                <a:ext uri="{FF2B5EF4-FFF2-40B4-BE49-F238E27FC236}">
                  <a16:creationId xmlns:a16="http://schemas.microsoft.com/office/drawing/2014/main" id="{7E580CEB-9BAC-B3EE-3B50-09F919E152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233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43" name="Rectangle 351">
              <a:extLst>
                <a:ext uri="{FF2B5EF4-FFF2-40B4-BE49-F238E27FC236}">
                  <a16:creationId xmlns:a16="http://schemas.microsoft.com/office/drawing/2014/main" id="{DA99015A-15A5-CC5E-82E0-643CCE377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" y="2331"/>
              <a:ext cx="19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44" name="Line 352">
              <a:extLst>
                <a:ext uri="{FF2B5EF4-FFF2-40B4-BE49-F238E27FC236}">
                  <a16:creationId xmlns:a16="http://schemas.microsoft.com/office/drawing/2014/main" id="{F8B6B99F-6215-4C29-3612-CEC2873050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4" y="2331"/>
              <a:ext cx="19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45" name="Rectangle 353">
              <a:extLst>
                <a:ext uri="{FF2B5EF4-FFF2-40B4-BE49-F238E27FC236}">
                  <a16:creationId xmlns:a16="http://schemas.microsoft.com/office/drawing/2014/main" id="{CB799586-4A6E-8E3A-D809-30F432712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331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46" name="Line 354">
              <a:extLst>
                <a:ext uri="{FF2B5EF4-FFF2-40B4-BE49-F238E27FC236}">
                  <a16:creationId xmlns:a16="http://schemas.microsoft.com/office/drawing/2014/main" id="{AB386A1B-9BC1-C97C-0664-21FB23E9B7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233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47" name="Rectangle 355">
              <a:extLst>
                <a:ext uri="{FF2B5EF4-FFF2-40B4-BE49-F238E27FC236}">
                  <a16:creationId xmlns:a16="http://schemas.microsoft.com/office/drawing/2014/main" id="{344580CC-9C80-FCC5-25FE-CC1C46418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2335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48" name="Line 356">
              <a:extLst>
                <a:ext uri="{FF2B5EF4-FFF2-40B4-BE49-F238E27FC236}">
                  <a16:creationId xmlns:a16="http://schemas.microsoft.com/office/drawing/2014/main" id="{34DAB40E-43D2-C09A-F35D-5B92A30A8E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2335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49" name="Rectangle 357">
              <a:extLst>
                <a:ext uri="{FF2B5EF4-FFF2-40B4-BE49-F238E27FC236}">
                  <a16:creationId xmlns:a16="http://schemas.microsoft.com/office/drawing/2014/main" id="{F10BCAFB-B965-40D6-AED1-A7B31889F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335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50" name="Line 358">
              <a:extLst>
                <a:ext uri="{FF2B5EF4-FFF2-40B4-BE49-F238E27FC236}">
                  <a16:creationId xmlns:a16="http://schemas.microsoft.com/office/drawing/2014/main" id="{30726448-819A-62E2-AD72-6006046251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2335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766" name="Rectangle 359">
              <a:extLst>
                <a:ext uri="{FF2B5EF4-FFF2-40B4-BE49-F238E27FC236}">
                  <a16:creationId xmlns:a16="http://schemas.microsoft.com/office/drawing/2014/main" id="{55EB3906-6C3D-8393-C2C2-E14380257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" y="2439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352" name="Rectangle 360">
              <a:extLst>
                <a:ext uri="{FF2B5EF4-FFF2-40B4-BE49-F238E27FC236}">
                  <a16:creationId xmlns:a16="http://schemas.microsoft.com/office/drawing/2014/main" id="{6D49D31B-39F5-4E81-6950-C38BEA946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2435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53" name="Line 361">
              <a:extLst>
                <a:ext uri="{FF2B5EF4-FFF2-40B4-BE49-F238E27FC236}">
                  <a16:creationId xmlns:a16="http://schemas.microsoft.com/office/drawing/2014/main" id="{92EA9BC6-AA66-4C43-63E2-8B314A5FAB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2435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54" name="Rectangle 362">
              <a:extLst>
                <a:ext uri="{FF2B5EF4-FFF2-40B4-BE49-F238E27FC236}">
                  <a16:creationId xmlns:a16="http://schemas.microsoft.com/office/drawing/2014/main" id="{28B09B50-218C-D5D6-4A78-67CD6B33D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" y="2435"/>
              <a:ext cx="19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55" name="Line 363">
              <a:extLst>
                <a:ext uri="{FF2B5EF4-FFF2-40B4-BE49-F238E27FC236}">
                  <a16:creationId xmlns:a16="http://schemas.microsoft.com/office/drawing/2014/main" id="{14ED641A-ECA0-29BA-42AA-D7227A71B9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4" y="2435"/>
              <a:ext cx="19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56" name="Rectangle 364">
              <a:extLst>
                <a:ext uri="{FF2B5EF4-FFF2-40B4-BE49-F238E27FC236}">
                  <a16:creationId xmlns:a16="http://schemas.microsoft.com/office/drawing/2014/main" id="{6DDA5866-FCF8-DE52-9246-4887562DE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435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57" name="Line 365">
              <a:extLst>
                <a:ext uri="{FF2B5EF4-FFF2-40B4-BE49-F238E27FC236}">
                  <a16:creationId xmlns:a16="http://schemas.microsoft.com/office/drawing/2014/main" id="{913D0A9D-80E1-9ABF-30F4-66DA663DCD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2435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58" name="Rectangle 366">
              <a:extLst>
                <a:ext uri="{FF2B5EF4-FFF2-40B4-BE49-F238E27FC236}">
                  <a16:creationId xmlns:a16="http://schemas.microsoft.com/office/drawing/2014/main" id="{6CBB1779-745B-C77D-42F9-9F05E0C3D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2439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59" name="Line 367">
              <a:extLst>
                <a:ext uri="{FF2B5EF4-FFF2-40B4-BE49-F238E27FC236}">
                  <a16:creationId xmlns:a16="http://schemas.microsoft.com/office/drawing/2014/main" id="{89873683-ED75-4248-CE11-E47EFADFE3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2439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60" name="Rectangle 368">
              <a:extLst>
                <a:ext uri="{FF2B5EF4-FFF2-40B4-BE49-F238E27FC236}">
                  <a16:creationId xmlns:a16="http://schemas.microsoft.com/office/drawing/2014/main" id="{7D9FB0BE-C124-AE7D-E9E1-71BFBCE17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439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61" name="Line 369">
              <a:extLst>
                <a:ext uri="{FF2B5EF4-FFF2-40B4-BE49-F238E27FC236}">
                  <a16:creationId xmlns:a16="http://schemas.microsoft.com/office/drawing/2014/main" id="{FFF45243-140A-E5C2-8FBC-4DA258F942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2439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777" name="Rectangle 370">
              <a:extLst>
                <a:ext uri="{FF2B5EF4-FFF2-40B4-BE49-F238E27FC236}">
                  <a16:creationId xmlns:a16="http://schemas.microsoft.com/office/drawing/2014/main" id="{B8BE6C1B-CB3E-9C77-6BD9-857C3396D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" y="2545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363" name="Rectangle 371">
              <a:extLst>
                <a:ext uri="{FF2B5EF4-FFF2-40B4-BE49-F238E27FC236}">
                  <a16:creationId xmlns:a16="http://schemas.microsoft.com/office/drawing/2014/main" id="{413246E5-1E82-5B27-BEDB-CB94D0819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2541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64" name="Line 372">
              <a:extLst>
                <a:ext uri="{FF2B5EF4-FFF2-40B4-BE49-F238E27FC236}">
                  <a16:creationId xmlns:a16="http://schemas.microsoft.com/office/drawing/2014/main" id="{4A89BF25-5DE1-06A2-A557-8727F9408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254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65" name="Rectangle 373">
              <a:extLst>
                <a:ext uri="{FF2B5EF4-FFF2-40B4-BE49-F238E27FC236}">
                  <a16:creationId xmlns:a16="http://schemas.microsoft.com/office/drawing/2014/main" id="{782B4562-A7AD-A020-2345-C58F93091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" y="2541"/>
              <a:ext cx="19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66" name="Line 374">
              <a:extLst>
                <a:ext uri="{FF2B5EF4-FFF2-40B4-BE49-F238E27FC236}">
                  <a16:creationId xmlns:a16="http://schemas.microsoft.com/office/drawing/2014/main" id="{4A4E261D-46F2-E3B3-A9F1-943185237C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4" y="2541"/>
              <a:ext cx="19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67" name="Rectangle 375">
              <a:extLst>
                <a:ext uri="{FF2B5EF4-FFF2-40B4-BE49-F238E27FC236}">
                  <a16:creationId xmlns:a16="http://schemas.microsoft.com/office/drawing/2014/main" id="{19E19486-19F8-BF27-B0B0-7191D000A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541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68" name="Line 376">
              <a:extLst>
                <a:ext uri="{FF2B5EF4-FFF2-40B4-BE49-F238E27FC236}">
                  <a16:creationId xmlns:a16="http://schemas.microsoft.com/office/drawing/2014/main" id="{58BA9F1C-3D19-EDFE-DA90-B067F1C205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254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69" name="Rectangle 377">
              <a:extLst>
                <a:ext uri="{FF2B5EF4-FFF2-40B4-BE49-F238E27FC236}">
                  <a16:creationId xmlns:a16="http://schemas.microsoft.com/office/drawing/2014/main" id="{15B8A292-3317-809D-3540-087F5C25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2545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70" name="Line 378">
              <a:extLst>
                <a:ext uri="{FF2B5EF4-FFF2-40B4-BE49-F238E27FC236}">
                  <a16:creationId xmlns:a16="http://schemas.microsoft.com/office/drawing/2014/main" id="{82011A51-799E-31A4-A23D-AE9206B9B3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2545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71" name="Rectangle 379">
              <a:extLst>
                <a:ext uri="{FF2B5EF4-FFF2-40B4-BE49-F238E27FC236}">
                  <a16:creationId xmlns:a16="http://schemas.microsoft.com/office/drawing/2014/main" id="{46B7ECA3-2AA5-6262-2E93-A4B1F09DD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2646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72" name="Line 380">
              <a:extLst>
                <a:ext uri="{FF2B5EF4-FFF2-40B4-BE49-F238E27FC236}">
                  <a16:creationId xmlns:a16="http://schemas.microsoft.com/office/drawing/2014/main" id="{FF9101AB-383F-E140-EE7D-B237B6D8C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264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73" name="Line 381">
              <a:extLst>
                <a:ext uri="{FF2B5EF4-FFF2-40B4-BE49-F238E27FC236}">
                  <a16:creationId xmlns:a16="http://schemas.microsoft.com/office/drawing/2014/main" id="{3DB99023-5CC4-EFFC-C953-79192650B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2646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74" name="Rectangle 382">
              <a:extLst>
                <a:ext uri="{FF2B5EF4-FFF2-40B4-BE49-F238E27FC236}">
                  <a16:creationId xmlns:a16="http://schemas.microsoft.com/office/drawing/2014/main" id="{973CD8CF-23E6-9B2C-8139-C834E6E63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" y="2646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75" name="Line 383">
              <a:extLst>
                <a:ext uri="{FF2B5EF4-FFF2-40B4-BE49-F238E27FC236}">
                  <a16:creationId xmlns:a16="http://schemas.microsoft.com/office/drawing/2014/main" id="{8632B64D-CA45-36B7-249A-26175E9C2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264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76" name="Line 384">
              <a:extLst>
                <a:ext uri="{FF2B5EF4-FFF2-40B4-BE49-F238E27FC236}">
                  <a16:creationId xmlns:a16="http://schemas.microsoft.com/office/drawing/2014/main" id="{56851296-7FA0-CD43-6062-2169C91FC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7" y="2646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77" name="Rectangle 385">
              <a:extLst>
                <a:ext uri="{FF2B5EF4-FFF2-40B4-BE49-F238E27FC236}">
                  <a16:creationId xmlns:a16="http://schemas.microsoft.com/office/drawing/2014/main" id="{D72F6098-EF8B-5718-D3ED-D3E7C8AEC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" y="2646"/>
              <a:ext cx="198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78" name="Line 386">
              <a:extLst>
                <a:ext uri="{FF2B5EF4-FFF2-40B4-BE49-F238E27FC236}">
                  <a16:creationId xmlns:a16="http://schemas.microsoft.com/office/drawing/2014/main" id="{D1D9848A-816D-B17C-9818-C8255A29D0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4" y="2646"/>
              <a:ext cx="19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79" name="Rectangle 387">
              <a:extLst>
                <a:ext uri="{FF2B5EF4-FFF2-40B4-BE49-F238E27FC236}">
                  <a16:creationId xmlns:a16="http://schemas.microsoft.com/office/drawing/2014/main" id="{4ADA5A44-753B-56AA-7944-C16B73334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545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80" name="Line 388">
              <a:extLst>
                <a:ext uri="{FF2B5EF4-FFF2-40B4-BE49-F238E27FC236}">
                  <a16:creationId xmlns:a16="http://schemas.microsoft.com/office/drawing/2014/main" id="{1BDE714B-9A93-8E9F-C906-E35FF8C692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2545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81" name="Rectangle 389">
              <a:extLst>
                <a:ext uri="{FF2B5EF4-FFF2-40B4-BE49-F238E27FC236}">
                  <a16:creationId xmlns:a16="http://schemas.microsoft.com/office/drawing/2014/main" id="{E3102D37-A606-E939-48E6-9467B49A8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646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82" name="Line 390">
              <a:extLst>
                <a:ext uri="{FF2B5EF4-FFF2-40B4-BE49-F238E27FC236}">
                  <a16:creationId xmlns:a16="http://schemas.microsoft.com/office/drawing/2014/main" id="{F9345D2E-426B-BAB0-C9E9-E0D869079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264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83" name="Line 391">
              <a:extLst>
                <a:ext uri="{FF2B5EF4-FFF2-40B4-BE49-F238E27FC236}">
                  <a16:creationId xmlns:a16="http://schemas.microsoft.com/office/drawing/2014/main" id="{29B9732F-9BF6-2CA7-5C2A-57A5C700DF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2646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84" name="Rectangle 392">
              <a:extLst>
                <a:ext uri="{FF2B5EF4-FFF2-40B4-BE49-F238E27FC236}">
                  <a16:creationId xmlns:a16="http://schemas.microsoft.com/office/drawing/2014/main" id="{7CB1CF66-F4DE-416D-EC86-AA2D3EF57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2646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85" name="Line 393">
              <a:extLst>
                <a:ext uri="{FF2B5EF4-FFF2-40B4-BE49-F238E27FC236}">
                  <a16:creationId xmlns:a16="http://schemas.microsoft.com/office/drawing/2014/main" id="{3F79ACD0-C3A3-8544-8FCA-466405569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264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86" name="Line 394">
              <a:extLst>
                <a:ext uri="{FF2B5EF4-FFF2-40B4-BE49-F238E27FC236}">
                  <a16:creationId xmlns:a16="http://schemas.microsoft.com/office/drawing/2014/main" id="{B8A1E0EF-AAE3-C582-03F9-BCFFB731DA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2" y="2646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" name="Group 395">
            <a:extLst>
              <a:ext uri="{FF2B5EF4-FFF2-40B4-BE49-F238E27FC236}">
                <a16:creationId xmlns:a16="http://schemas.microsoft.com/office/drawing/2014/main" id="{644DD09B-723E-9BD8-FB5D-7AF80C66552C}"/>
              </a:ext>
            </a:extLst>
          </p:cNvPr>
          <p:cNvGrpSpPr>
            <a:grpSpLocks/>
          </p:cNvGrpSpPr>
          <p:nvPr/>
        </p:nvGrpSpPr>
        <p:grpSpPr bwMode="auto">
          <a:xfrm>
            <a:off x="5430521" y="1706880"/>
            <a:ext cx="1510453" cy="4145280"/>
            <a:chOff x="1100" y="1563"/>
            <a:chExt cx="396" cy="1101"/>
          </a:xfrm>
        </p:grpSpPr>
        <p:sp>
          <p:nvSpPr>
            <p:cNvPr id="21597" name="Rectangle 396">
              <a:extLst>
                <a:ext uri="{FF2B5EF4-FFF2-40B4-BE49-F238E27FC236}">
                  <a16:creationId xmlns:a16="http://schemas.microsoft.com/office/drawing/2014/main" id="{439A7E9C-C17C-FEA5-513F-C06005329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1632"/>
              <a:ext cx="5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Ø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598" name="Rectangle 397">
              <a:extLst>
                <a:ext uri="{FF2B5EF4-FFF2-40B4-BE49-F238E27FC236}">
                  <a16:creationId xmlns:a16="http://schemas.microsoft.com/office/drawing/2014/main" id="{31EF30F5-4341-216C-25A3-2014BDE88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" y="1634"/>
              <a:ext cx="4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599" name="Rectangle 398">
              <a:extLst>
                <a:ext uri="{FF2B5EF4-FFF2-40B4-BE49-F238E27FC236}">
                  <a16:creationId xmlns:a16="http://schemas.microsoft.com/office/drawing/2014/main" id="{DBC52276-9733-811D-1119-026880488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" y="1636"/>
              <a:ext cx="1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600" name="Rectangle 399">
              <a:extLst>
                <a:ext uri="{FF2B5EF4-FFF2-40B4-BE49-F238E27FC236}">
                  <a16:creationId xmlns:a16="http://schemas.microsoft.com/office/drawing/2014/main" id="{2EEA2414-C687-ACA6-5E22-89F19D0A3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" y="1626"/>
              <a:ext cx="43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Ù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601" name="Rectangle 400">
              <a:extLst>
                <a:ext uri="{FF2B5EF4-FFF2-40B4-BE49-F238E27FC236}">
                  <a16:creationId xmlns:a16="http://schemas.microsoft.com/office/drawing/2014/main" id="{BD46BBC4-CF2C-06AF-8DF5-49DEF3633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8" y="1636"/>
              <a:ext cx="1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602" name="Rectangle 401">
              <a:extLst>
                <a:ext uri="{FF2B5EF4-FFF2-40B4-BE49-F238E27FC236}">
                  <a16:creationId xmlns:a16="http://schemas.microsoft.com/office/drawing/2014/main" id="{B49CF406-3204-7578-225E-4DDAED4B0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" y="1634"/>
              <a:ext cx="4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394" name="Rectangle 402">
              <a:extLst>
                <a:ext uri="{FF2B5EF4-FFF2-40B4-BE49-F238E27FC236}">
                  <a16:creationId xmlns:a16="http://schemas.microsoft.com/office/drawing/2014/main" id="{8DCF4222-EA6F-43D5-E171-415991668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563"/>
              <a:ext cx="378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95" name="Line 403">
              <a:extLst>
                <a:ext uri="{FF2B5EF4-FFF2-40B4-BE49-F238E27FC236}">
                  <a16:creationId xmlns:a16="http://schemas.microsoft.com/office/drawing/2014/main" id="{AA29C108-BCB8-F4AB-EB8E-63BAE523BF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563"/>
              <a:ext cx="37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96" name="Rectangle 404">
              <a:extLst>
                <a:ext uri="{FF2B5EF4-FFF2-40B4-BE49-F238E27FC236}">
                  <a16:creationId xmlns:a16="http://schemas.microsoft.com/office/drawing/2014/main" id="{856F682E-DECD-A078-3C26-F6D3D1340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1563"/>
              <a:ext cx="18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97" name="Line 405">
              <a:extLst>
                <a:ext uri="{FF2B5EF4-FFF2-40B4-BE49-F238E27FC236}">
                  <a16:creationId xmlns:a16="http://schemas.microsoft.com/office/drawing/2014/main" id="{20390033-8E54-D7F8-BDFC-190307BED4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1563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98" name="Line 406">
              <a:extLst>
                <a:ext uri="{FF2B5EF4-FFF2-40B4-BE49-F238E27FC236}">
                  <a16:creationId xmlns:a16="http://schemas.microsoft.com/office/drawing/2014/main" id="{C6E76C1A-1A8F-D54F-F439-C9D0CD41BC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156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399" name="Rectangle 407">
              <a:extLst>
                <a:ext uri="{FF2B5EF4-FFF2-40B4-BE49-F238E27FC236}">
                  <a16:creationId xmlns:a16="http://schemas.microsoft.com/office/drawing/2014/main" id="{CE12EA08-C7A8-2E21-0EB7-04448F97C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1563"/>
              <a:ext cx="18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00" name="Line 408">
              <a:extLst>
                <a:ext uri="{FF2B5EF4-FFF2-40B4-BE49-F238E27FC236}">
                  <a16:creationId xmlns:a16="http://schemas.microsoft.com/office/drawing/2014/main" id="{D31A00C2-8F51-CFF5-3547-9E38122DD2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1563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01" name="Line 409">
              <a:extLst>
                <a:ext uri="{FF2B5EF4-FFF2-40B4-BE49-F238E27FC236}">
                  <a16:creationId xmlns:a16="http://schemas.microsoft.com/office/drawing/2014/main" id="{5A7BA5A7-857D-3785-AFEC-1DA740DBDF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156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02" name="Rectangle 410">
              <a:extLst>
                <a:ext uri="{FF2B5EF4-FFF2-40B4-BE49-F238E27FC236}">
                  <a16:creationId xmlns:a16="http://schemas.microsoft.com/office/drawing/2014/main" id="{65550991-5AC2-F1FE-85AA-B6D5A3EFA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1580"/>
              <a:ext cx="18" cy="21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03" name="Line 411">
              <a:extLst>
                <a:ext uri="{FF2B5EF4-FFF2-40B4-BE49-F238E27FC236}">
                  <a16:creationId xmlns:a16="http://schemas.microsoft.com/office/drawing/2014/main" id="{A570F649-B1A3-B78A-8570-6F744E05BF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1580"/>
              <a:ext cx="1" cy="2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613" name="Rectangle 412">
              <a:extLst>
                <a:ext uri="{FF2B5EF4-FFF2-40B4-BE49-F238E27FC236}">
                  <a16:creationId xmlns:a16="http://schemas.microsoft.com/office/drawing/2014/main" id="{497AA687-A656-7F1B-8733-407C4248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5" y="1807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405" name="Rectangle 413">
              <a:extLst>
                <a:ext uri="{FF2B5EF4-FFF2-40B4-BE49-F238E27FC236}">
                  <a16:creationId xmlns:a16="http://schemas.microsoft.com/office/drawing/2014/main" id="{27D9B256-D790-884A-0E42-F7A1EA248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790"/>
              <a:ext cx="378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06" name="Line 414">
              <a:extLst>
                <a:ext uri="{FF2B5EF4-FFF2-40B4-BE49-F238E27FC236}">
                  <a16:creationId xmlns:a16="http://schemas.microsoft.com/office/drawing/2014/main" id="{FD0D342E-FE86-5A68-C1A8-997342DBB3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790"/>
              <a:ext cx="37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07" name="Rectangle 415">
              <a:extLst>
                <a:ext uri="{FF2B5EF4-FFF2-40B4-BE49-F238E27FC236}">
                  <a16:creationId xmlns:a16="http://schemas.microsoft.com/office/drawing/2014/main" id="{49A6805F-128B-E1DD-2D1A-3774731BC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1790"/>
              <a:ext cx="18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08" name="Line 416">
              <a:extLst>
                <a:ext uri="{FF2B5EF4-FFF2-40B4-BE49-F238E27FC236}">
                  <a16:creationId xmlns:a16="http://schemas.microsoft.com/office/drawing/2014/main" id="{136D610B-B240-FCA6-E342-5649B2B7A7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1790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09" name="Line 417">
              <a:extLst>
                <a:ext uri="{FF2B5EF4-FFF2-40B4-BE49-F238E27FC236}">
                  <a16:creationId xmlns:a16="http://schemas.microsoft.com/office/drawing/2014/main" id="{B37998D0-0990-ABC1-5920-5386740DEE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1790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10" name="Rectangle 418">
              <a:extLst>
                <a:ext uri="{FF2B5EF4-FFF2-40B4-BE49-F238E27FC236}">
                  <a16:creationId xmlns:a16="http://schemas.microsoft.com/office/drawing/2014/main" id="{7380D45A-DFDC-8991-2B08-F1CA80D4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1807"/>
              <a:ext cx="18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11" name="Line 419">
              <a:extLst>
                <a:ext uri="{FF2B5EF4-FFF2-40B4-BE49-F238E27FC236}">
                  <a16:creationId xmlns:a16="http://schemas.microsoft.com/office/drawing/2014/main" id="{2B34AE7B-4176-610D-9043-8DFDE1735E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1807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621" name="Rectangle 420">
              <a:extLst>
                <a:ext uri="{FF2B5EF4-FFF2-40B4-BE49-F238E27FC236}">
                  <a16:creationId xmlns:a16="http://schemas.microsoft.com/office/drawing/2014/main" id="{EA7B5384-A3CB-99A3-723E-B383D87BE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5" y="1913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413" name="Rectangle 421">
              <a:extLst>
                <a:ext uri="{FF2B5EF4-FFF2-40B4-BE49-F238E27FC236}">
                  <a16:creationId xmlns:a16="http://schemas.microsoft.com/office/drawing/2014/main" id="{AB05274C-A344-A96B-F060-63A6DB0ED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909"/>
              <a:ext cx="37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14" name="Line 422">
              <a:extLst>
                <a:ext uri="{FF2B5EF4-FFF2-40B4-BE49-F238E27FC236}">
                  <a16:creationId xmlns:a16="http://schemas.microsoft.com/office/drawing/2014/main" id="{D2FBEDEB-C034-CBD6-D9A6-F68931E28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909"/>
              <a:ext cx="37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15" name="Rectangle 423">
              <a:extLst>
                <a:ext uri="{FF2B5EF4-FFF2-40B4-BE49-F238E27FC236}">
                  <a16:creationId xmlns:a16="http://schemas.microsoft.com/office/drawing/2014/main" id="{166AB425-3FE1-A87C-B98B-137D5CEC4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1909"/>
              <a:ext cx="1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16" name="Line 424">
              <a:extLst>
                <a:ext uri="{FF2B5EF4-FFF2-40B4-BE49-F238E27FC236}">
                  <a16:creationId xmlns:a16="http://schemas.microsoft.com/office/drawing/2014/main" id="{0D51D658-73DD-DCB2-5163-B264D0B92E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1909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17" name="Rectangle 425">
              <a:extLst>
                <a:ext uri="{FF2B5EF4-FFF2-40B4-BE49-F238E27FC236}">
                  <a16:creationId xmlns:a16="http://schemas.microsoft.com/office/drawing/2014/main" id="{72BA5B00-6FCF-8373-C1F1-7332E4133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1913"/>
              <a:ext cx="18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18" name="Line 426">
              <a:extLst>
                <a:ext uri="{FF2B5EF4-FFF2-40B4-BE49-F238E27FC236}">
                  <a16:creationId xmlns:a16="http://schemas.microsoft.com/office/drawing/2014/main" id="{A5F1090D-DABD-3441-69E0-1A53893A8B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1913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628" name="Rectangle 427">
              <a:extLst>
                <a:ext uri="{FF2B5EF4-FFF2-40B4-BE49-F238E27FC236}">
                  <a16:creationId xmlns:a16="http://schemas.microsoft.com/office/drawing/2014/main" id="{0E1B95AD-6882-84B0-4A5A-0AC29A3A8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5" y="2018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420" name="Rectangle 428">
              <a:extLst>
                <a:ext uri="{FF2B5EF4-FFF2-40B4-BE49-F238E27FC236}">
                  <a16:creationId xmlns:a16="http://schemas.microsoft.com/office/drawing/2014/main" id="{EAB87EE3-3D7A-A620-66C3-FE46039EF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014"/>
              <a:ext cx="37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21" name="Line 429">
              <a:extLst>
                <a:ext uri="{FF2B5EF4-FFF2-40B4-BE49-F238E27FC236}">
                  <a16:creationId xmlns:a16="http://schemas.microsoft.com/office/drawing/2014/main" id="{273E2D5C-51BA-5FB3-0115-DFC20015B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014"/>
              <a:ext cx="37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22" name="Rectangle 430">
              <a:extLst>
                <a:ext uri="{FF2B5EF4-FFF2-40B4-BE49-F238E27FC236}">
                  <a16:creationId xmlns:a16="http://schemas.microsoft.com/office/drawing/2014/main" id="{7D4B92DE-256D-357B-D8E2-62CD330BE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2014"/>
              <a:ext cx="1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23" name="Line 431">
              <a:extLst>
                <a:ext uri="{FF2B5EF4-FFF2-40B4-BE49-F238E27FC236}">
                  <a16:creationId xmlns:a16="http://schemas.microsoft.com/office/drawing/2014/main" id="{E3A048ED-7121-44DB-DF2E-7602CCAF9C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2014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24" name="Rectangle 432">
              <a:extLst>
                <a:ext uri="{FF2B5EF4-FFF2-40B4-BE49-F238E27FC236}">
                  <a16:creationId xmlns:a16="http://schemas.microsoft.com/office/drawing/2014/main" id="{74C4587C-8AD6-ED94-3732-F66976127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2018"/>
              <a:ext cx="18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25" name="Line 433">
              <a:extLst>
                <a:ext uri="{FF2B5EF4-FFF2-40B4-BE49-F238E27FC236}">
                  <a16:creationId xmlns:a16="http://schemas.microsoft.com/office/drawing/2014/main" id="{9EAD1AFE-4C60-5745-8FC7-5E980406F6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2018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635" name="Rectangle 434">
              <a:extLst>
                <a:ext uri="{FF2B5EF4-FFF2-40B4-BE49-F238E27FC236}">
                  <a16:creationId xmlns:a16="http://schemas.microsoft.com/office/drawing/2014/main" id="{08C8AB1E-EE27-145A-BD76-7542FCA3E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5" y="2124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427" name="Rectangle 435">
              <a:extLst>
                <a:ext uri="{FF2B5EF4-FFF2-40B4-BE49-F238E27FC236}">
                  <a16:creationId xmlns:a16="http://schemas.microsoft.com/office/drawing/2014/main" id="{5643CDA6-578F-399D-88F6-B3AEFAF33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120"/>
              <a:ext cx="37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28" name="Line 436">
              <a:extLst>
                <a:ext uri="{FF2B5EF4-FFF2-40B4-BE49-F238E27FC236}">
                  <a16:creationId xmlns:a16="http://schemas.microsoft.com/office/drawing/2014/main" id="{AE31F082-D0F9-50C4-C002-CD10114DBA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120"/>
              <a:ext cx="37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29" name="Rectangle 437">
              <a:extLst>
                <a:ext uri="{FF2B5EF4-FFF2-40B4-BE49-F238E27FC236}">
                  <a16:creationId xmlns:a16="http://schemas.microsoft.com/office/drawing/2014/main" id="{9021E705-79A3-A065-19EC-097C68AE5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2120"/>
              <a:ext cx="1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30" name="Line 438">
              <a:extLst>
                <a:ext uri="{FF2B5EF4-FFF2-40B4-BE49-F238E27FC236}">
                  <a16:creationId xmlns:a16="http://schemas.microsoft.com/office/drawing/2014/main" id="{BC30B6DA-CFC7-23EB-A82C-751D5C580E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2120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31" name="Rectangle 439">
              <a:extLst>
                <a:ext uri="{FF2B5EF4-FFF2-40B4-BE49-F238E27FC236}">
                  <a16:creationId xmlns:a16="http://schemas.microsoft.com/office/drawing/2014/main" id="{98D05E60-8809-62FB-591F-7959C1DEA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2124"/>
              <a:ext cx="18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32" name="Line 440">
              <a:extLst>
                <a:ext uri="{FF2B5EF4-FFF2-40B4-BE49-F238E27FC236}">
                  <a16:creationId xmlns:a16="http://schemas.microsoft.com/office/drawing/2014/main" id="{EF2EF589-620A-46A5-8628-225F6FB126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2124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642" name="Rectangle 441">
              <a:extLst>
                <a:ext uri="{FF2B5EF4-FFF2-40B4-BE49-F238E27FC236}">
                  <a16:creationId xmlns:a16="http://schemas.microsoft.com/office/drawing/2014/main" id="{5020C3C3-DADE-1CB5-374D-905D86650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5" y="2228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434" name="Rectangle 442">
              <a:extLst>
                <a:ext uri="{FF2B5EF4-FFF2-40B4-BE49-F238E27FC236}">
                  <a16:creationId xmlns:a16="http://schemas.microsoft.com/office/drawing/2014/main" id="{8CED6859-0D0C-8343-F067-6AE689D6F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226"/>
              <a:ext cx="37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35" name="Line 443">
              <a:extLst>
                <a:ext uri="{FF2B5EF4-FFF2-40B4-BE49-F238E27FC236}">
                  <a16:creationId xmlns:a16="http://schemas.microsoft.com/office/drawing/2014/main" id="{B31963B5-4407-52AB-E513-AADE8F9C93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226"/>
              <a:ext cx="37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36" name="Rectangle 444">
              <a:extLst>
                <a:ext uri="{FF2B5EF4-FFF2-40B4-BE49-F238E27FC236}">
                  <a16:creationId xmlns:a16="http://schemas.microsoft.com/office/drawing/2014/main" id="{D2B53C07-96D0-9194-CC10-DA1098E06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2226"/>
              <a:ext cx="1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37" name="Line 445">
              <a:extLst>
                <a:ext uri="{FF2B5EF4-FFF2-40B4-BE49-F238E27FC236}">
                  <a16:creationId xmlns:a16="http://schemas.microsoft.com/office/drawing/2014/main" id="{21DE5031-CA2A-A048-B239-528B98C864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2226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38" name="Rectangle 446">
              <a:extLst>
                <a:ext uri="{FF2B5EF4-FFF2-40B4-BE49-F238E27FC236}">
                  <a16:creationId xmlns:a16="http://schemas.microsoft.com/office/drawing/2014/main" id="{C2D498A2-3718-9671-6590-DEC1BA9B3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2230"/>
              <a:ext cx="18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39" name="Line 447">
              <a:extLst>
                <a:ext uri="{FF2B5EF4-FFF2-40B4-BE49-F238E27FC236}">
                  <a16:creationId xmlns:a16="http://schemas.microsoft.com/office/drawing/2014/main" id="{AED6A156-08A2-0E45-3F30-1B919041B7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2230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649" name="Rectangle 448">
              <a:extLst>
                <a:ext uri="{FF2B5EF4-FFF2-40B4-BE49-F238E27FC236}">
                  <a16:creationId xmlns:a16="http://schemas.microsoft.com/office/drawing/2014/main" id="{70CA82AA-01DD-7FCA-FAAC-CD315C533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5" y="2333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441" name="Rectangle 449">
              <a:extLst>
                <a:ext uri="{FF2B5EF4-FFF2-40B4-BE49-F238E27FC236}">
                  <a16:creationId xmlns:a16="http://schemas.microsoft.com/office/drawing/2014/main" id="{0B1CCD35-23AD-6B3A-B3EC-17A659AE0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331"/>
              <a:ext cx="37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42" name="Line 450">
              <a:extLst>
                <a:ext uri="{FF2B5EF4-FFF2-40B4-BE49-F238E27FC236}">
                  <a16:creationId xmlns:a16="http://schemas.microsoft.com/office/drawing/2014/main" id="{A1EEE6E1-2BAB-B889-3880-9CF9DDA414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331"/>
              <a:ext cx="37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43" name="Rectangle 451">
              <a:extLst>
                <a:ext uri="{FF2B5EF4-FFF2-40B4-BE49-F238E27FC236}">
                  <a16:creationId xmlns:a16="http://schemas.microsoft.com/office/drawing/2014/main" id="{8D5728E1-6855-2376-A90F-69A71B538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2331"/>
              <a:ext cx="1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44" name="Line 452">
              <a:extLst>
                <a:ext uri="{FF2B5EF4-FFF2-40B4-BE49-F238E27FC236}">
                  <a16:creationId xmlns:a16="http://schemas.microsoft.com/office/drawing/2014/main" id="{2359BFB1-BAC5-A1C4-C38B-CE90509174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2331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45" name="Rectangle 453">
              <a:extLst>
                <a:ext uri="{FF2B5EF4-FFF2-40B4-BE49-F238E27FC236}">
                  <a16:creationId xmlns:a16="http://schemas.microsoft.com/office/drawing/2014/main" id="{524924C3-9772-E2D0-6185-DA6E75AB7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2335"/>
              <a:ext cx="18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46" name="Line 454">
              <a:extLst>
                <a:ext uri="{FF2B5EF4-FFF2-40B4-BE49-F238E27FC236}">
                  <a16:creationId xmlns:a16="http://schemas.microsoft.com/office/drawing/2014/main" id="{56F96D06-907A-402D-DEC3-834DA1FC84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2335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656" name="Rectangle 455">
              <a:extLst>
                <a:ext uri="{FF2B5EF4-FFF2-40B4-BE49-F238E27FC236}">
                  <a16:creationId xmlns:a16="http://schemas.microsoft.com/office/drawing/2014/main" id="{3DAEDAFC-6F3E-2B34-3A5C-29EC48E6F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5" y="2439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448" name="Rectangle 456">
              <a:extLst>
                <a:ext uri="{FF2B5EF4-FFF2-40B4-BE49-F238E27FC236}">
                  <a16:creationId xmlns:a16="http://schemas.microsoft.com/office/drawing/2014/main" id="{014A071C-845E-AF24-F669-864FC2214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435"/>
              <a:ext cx="37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49" name="Line 457">
              <a:extLst>
                <a:ext uri="{FF2B5EF4-FFF2-40B4-BE49-F238E27FC236}">
                  <a16:creationId xmlns:a16="http://schemas.microsoft.com/office/drawing/2014/main" id="{C6016B5D-BF9F-17FB-956D-6968F472F8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435"/>
              <a:ext cx="37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50" name="Rectangle 458">
              <a:extLst>
                <a:ext uri="{FF2B5EF4-FFF2-40B4-BE49-F238E27FC236}">
                  <a16:creationId xmlns:a16="http://schemas.microsoft.com/office/drawing/2014/main" id="{4F35FB9E-0674-CDD1-4B26-76E515A4B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2435"/>
              <a:ext cx="1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51" name="Line 459">
              <a:extLst>
                <a:ext uri="{FF2B5EF4-FFF2-40B4-BE49-F238E27FC236}">
                  <a16:creationId xmlns:a16="http://schemas.microsoft.com/office/drawing/2014/main" id="{B09730D1-807D-EB48-769C-CE5341003F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2435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52" name="Rectangle 460">
              <a:extLst>
                <a:ext uri="{FF2B5EF4-FFF2-40B4-BE49-F238E27FC236}">
                  <a16:creationId xmlns:a16="http://schemas.microsoft.com/office/drawing/2014/main" id="{24571A04-581D-9A75-A34B-C87BCE17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2439"/>
              <a:ext cx="18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53" name="Line 461">
              <a:extLst>
                <a:ext uri="{FF2B5EF4-FFF2-40B4-BE49-F238E27FC236}">
                  <a16:creationId xmlns:a16="http://schemas.microsoft.com/office/drawing/2014/main" id="{741A0A16-FD52-D438-965E-2959B8144C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2439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663" name="Rectangle 462">
              <a:extLst>
                <a:ext uri="{FF2B5EF4-FFF2-40B4-BE49-F238E27FC236}">
                  <a16:creationId xmlns:a16="http://schemas.microsoft.com/office/drawing/2014/main" id="{B7871344-49BF-5988-62A6-2A5D01216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5" y="2545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455" name="Rectangle 463">
              <a:extLst>
                <a:ext uri="{FF2B5EF4-FFF2-40B4-BE49-F238E27FC236}">
                  <a16:creationId xmlns:a16="http://schemas.microsoft.com/office/drawing/2014/main" id="{27E86C20-DD4B-9462-E372-64854C0CA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541"/>
              <a:ext cx="37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56" name="Line 464">
              <a:extLst>
                <a:ext uri="{FF2B5EF4-FFF2-40B4-BE49-F238E27FC236}">
                  <a16:creationId xmlns:a16="http://schemas.microsoft.com/office/drawing/2014/main" id="{7A2190D5-8958-1EF9-8294-CB3FEBF3A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541"/>
              <a:ext cx="37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57" name="Rectangle 465">
              <a:extLst>
                <a:ext uri="{FF2B5EF4-FFF2-40B4-BE49-F238E27FC236}">
                  <a16:creationId xmlns:a16="http://schemas.microsoft.com/office/drawing/2014/main" id="{BE2EECC9-7603-EF57-3220-DDE1AC7F3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2541"/>
              <a:ext cx="18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58" name="Line 466">
              <a:extLst>
                <a:ext uri="{FF2B5EF4-FFF2-40B4-BE49-F238E27FC236}">
                  <a16:creationId xmlns:a16="http://schemas.microsoft.com/office/drawing/2014/main" id="{52D66E19-905D-B287-BC9E-E5A56A84C9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2541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59" name="Rectangle 467">
              <a:extLst>
                <a:ext uri="{FF2B5EF4-FFF2-40B4-BE49-F238E27FC236}">
                  <a16:creationId xmlns:a16="http://schemas.microsoft.com/office/drawing/2014/main" id="{CE15FEAC-B532-45F2-06EF-4A2C70062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646"/>
              <a:ext cx="378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60" name="Line 468">
              <a:extLst>
                <a:ext uri="{FF2B5EF4-FFF2-40B4-BE49-F238E27FC236}">
                  <a16:creationId xmlns:a16="http://schemas.microsoft.com/office/drawing/2014/main" id="{8EFC7213-1AAA-C655-60EF-F41A76C5CA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646"/>
              <a:ext cx="37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61" name="Rectangle 469">
              <a:extLst>
                <a:ext uri="{FF2B5EF4-FFF2-40B4-BE49-F238E27FC236}">
                  <a16:creationId xmlns:a16="http://schemas.microsoft.com/office/drawing/2014/main" id="{5036AF30-3A83-4325-4F45-E8425FB65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2545"/>
              <a:ext cx="18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62" name="Line 470">
              <a:extLst>
                <a:ext uri="{FF2B5EF4-FFF2-40B4-BE49-F238E27FC236}">
                  <a16:creationId xmlns:a16="http://schemas.microsoft.com/office/drawing/2014/main" id="{2054C4B7-0ED8-2769-4FC5-A6303B9983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2545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63" name="Rectangle 471">
              <a:extLst>
                <a:ext uri="{FF2B5EF4-FFF2-40B4-BE49-F238E27FC236}">
                  <a16:creationId xmlns:a16="http://schemas.microsoft.com/office/drawing/2014/main" id="{0D7D236E-B67E-C9AF-6DEB-AF3ACD910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2646"/>
              <a:ext cx="18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64" name="Line 472">
              <a:extLst>
                <a:ext uri="{FF2B5EF4-FFF2-40B4-BE49-F238E27FC236}">
                  <a16:creationId xmlns:a16="http://schemas.microsoft.com/office/drawing/2014/main" id="{29C1EB4D-FBC6-24CA-8214-22F43A572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2646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65" name="Line 473">
              <a:extLst>
                <a:ext uri="{FF2B5EF4-FFF2-40B4-BE49-F238E27FC236}">
                  <a16:creationId xmlns:a16="http://schemas.microsoft.com/office/drawing/2014/main" id="{7CC9CBCD-3528-F122-982C-A2A0020634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2646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66" name="Rectangle 474">
              <a:extLst>
                <a:ext uri="{FF2B5EF4-FFF2-40B4-BE49-F238E27FC236}">
                  <a16:creationId xmlns:a16="http://schemas.microsoft.com/office/drawing/2014/main" id="{7386AAAA-5FF8-962E-F8C5-84A3750DF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2646"/>
              <a:ext cx="18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67" name="Line 475">
              <a:extLst>
                <a:ext uri="{FF2B5EF4-FFF2-40B4-BE49-F238E27FC236}">
                  <a16:creationId xmlns:a16="http://schemas.microsoft.com/office/drawing/2014/main" id="{E84BDBA4-ADB9-8B19-E19C-6DEA2A7783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2646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68" name="Line 476">
              <a:extLst>
                <a:ext uri="{FF2B5EF4-FFF2-40B4-BE49-F238E27FC236}">
                  <a16:creationId xmlns:a16="http://schemas.microsoft.com/office/drawing/2014/main" id="{6213706F-EBF7-1DB0-A110-7EA43BBCEA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2646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" name="Group 477">
            <a:extLst>
              <a:ext uri="{FF2B5EF4-FFF2-40B4-BE49-F238E27FC236}">
                <a16:creationId xmlns:a16="http://schemas.microsoft.com/office/drawing/2014/main" id="{912AA841-762B-D7D2-D982-E8A164A7CD3A}"/>
              </a:ext>
            </a:extLst>
          </p:cNvPr>
          <p:cNvGrpSpPr>
            <a:grpSpLocks/>
          </p:cNvGrpSpPr>
          <p:nvPr/>
        </p:nvGrpSpPr>
        <p:grpSpPr bwMode="auto">
          <a:xfrm>
            <a:off x="6834293" y="1706880"/>
            <a:ext cx="2594187" cy="4145280"/>
            <a:chOff x="1100" y="1563"/>
            <a:chExt cx="680" cy="1101"/>
          </a:xfrm>
        </p:grpSpPr>
        <p:sp>
          <p:nvSpPr>
            <p:cNvPr id="21513" name="Rectangle 478">
              <a:extLst>
                <a:ext uri="{FF2B5EF4-FFF2-40B4-BE49-F238E27FC236}">
                  <a16:creationId xmlns:a16="http://schemas.microsoft.com/office/drawing/2014/main" id="{7229F083-CF46-964E-13BD-1EA0C2F35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1642"/>
              <a:ext cx="24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514" name="Rectangle 479">
              <a:extLst>
                <a:ext uri="{FF2B5EF4-FFF2-40B4-BE49-F238E27FC236}">
                  <a16:creationId xmlns:a16="http://schemas.microsoft.com/office/drawing/2014/main" id="{84A57D9D-99CB-E579-CFD7-D3E37A477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" y="1632"/>
              <a:ext cx="5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Ø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515" name="Rectangle 480">
              <a:extLst>
                <a:ext uri="{FF2B5EF4-FFF2-40B4-BE49-F238E27FC236}">
                  <a16:creationId xmlns:a16="http://schemas.microsoft.com/office/drawing/2014/main" id="{9C30A3D5-2043-CF75-E94C-C908E957D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" y="1634"/>
              <a:ext cx="4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516" name="Rectangle 481">
              <a:extLst>
                <a:ext uri="{FF2B5EF4-FFF2-40B4-BE49-F238E27FC236}">
                  <a16:creationId xmlns:a16="http://schemas.microsoft.com/office/drawing/2014/main" id="{BD947C91-AD3C-4700-8C61-7064F8524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4" y="1636"/>
              <a:ext cx="1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517" name="Rectangle 482">
              <a:extLst>
                <a:ext uri="{FF2B5EF4-FFF2-40B4-BE49-F238E27FC236}">
                  <a16:creationId xmlns:a16="http://schemas.microsoft.com/office/drawing/2014/main" id="{0BD31040-606B-EB51-5107-A5CD1553B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" y="1626"/>
              <a:ext cx="43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Ù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518" name="Rectangle 483">
              <a:extLst>
                <a:ext uri="{FF2B5EF4-FFF2-40B4-BE49-F238E27FC236}">
                  <a16:creationId xmlns:a16="http://schemas.microsoft.com/office/drawing/2014/main" id="{F6E693A4-A1F7-EC60-B044-5B988D5CC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" y="1636"/>
              <a:ext cx="1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519" name="Rectangle 484">
              <a:extLst>
                <a:ext uri="{FF2B5EF4-FFF2-40B4-BE49-F238E27FC236}">
                  <a16:creationId xmlns:a16="http://schemas.microsoft.com/office/drawing/2014/main" id="{F3E4B098-FB11-CADA-06B3-15C843ABB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2" y="1634"/>
              <a:ext cx="8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q)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520" name="Rectangle 485">
              <a:extLst>
                <a:ext uri="{FF2B5EF4-FFF2-40B4-BE49-F238E27FC236}">
                  <a16:creationId xmlns:a16="http://schemas.microsoft.com/office/drawing/2014/main" id="{FCA38AFE-1D2C-5472-B32E-FF1D88F93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9" y="1626"/>
              <a:ext cx="7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Symbol" panose="05050102010706020507" pitchFamily="18" charset="2"/>
                </a:rPr>
                <a:t>®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1521" name="Rectangle 486">
              <a:extLst>
                <a:ext uri="{FF2B5EF4-FFF2-40B4-BE49-F238E27FC236}">
                  <a16:creationId xmlns:a16="http://schemas.microsoft.com/office/drawing/2014/main" id="{49E39343-367D-9927-7651-F9DBA5B4B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5" y="1634"/>
              <a:ext cx="5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r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479" name="Rectangle 487">
              <a:extLst>
                <a:ext uri="{FF2B5EF4-FFF2-40B4-BE49-F238E27FC236}">
                  <a16:creationId xmlns:a16="http://schemas.microsoft.com/office/drawing/2014/main" id="{CB295999-2272-B5B9-63EC-335228699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563"/>
              <a:ext cx="663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80" name="Line 488">
              <a:extLst>
                <a:ext uri="{FF2B5EF4-FFF2-40B4-BE49-F238E27FC236}">
                  <a16:creationId xmlns:a16="http://schemas.microsoft.com/office/drawing/2014/main" id="{6F33BC59-6830-99B6-E681-85E6039B14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563"/>
              <a:ext cx="66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81" name="Rectangle 489">
              <a:extLst>
                <a:ext uri="{FF2B5EF4-FFF2-40B4-BE49-F238E27FC236}">
                  <a16:creationId xmlns:a16="http://schemas.microsoft.com/office/drawing/2014/main" id="{E913107E-8B25-6BD3-8C27-4E4C4D629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1563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82" name="Line 490">
              <a:extLst>
                <a:ext uri="{FF2B5EF4-FFF2-40B4-BE49-F238E27FC236}">
                  <a16:creationId xmlns:a16="http://schemas.microsoft.com/office/drawing/2014/main" id="{8A14587C-9E94-B332-48AD-2F9B8DE78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156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83" name="Line 491">
              <a:extLst>
                <a:ext uri="{FF2B5EF4-FFF2-40B4-BE49-F238E27FC236}">
                  <a16:creationId xmlns:a16="http://schemas.microsoft.com/office/drawing/2014/main" id="{75E38297-10A6-C0F9-AAA9-B6CB8FB433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156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84" name="Rectangle 492">
              <a:extLst>
                <a:ext uri="{FF2B5EF4-FFF2-40B4-BE49-F238E27FC236}">
                  <a16:creationId xmlns:a16="http://schemas.microsoft.com/office/drawing/2014/main" id="{061160FF-B197-7389-0A71-083D86C04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1563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85" name="Line 493">
              <a:extLst>
                <a:ext uri="{FF2B5EF4-FFF2-40B4-BE49-F238E27FC236}">
                  <a16:creationId xmlns:a16="http://schemas.microsoft.com/office/drawing/2014/main" id="{BA76376D-D4A6-A8F4-5053-3C6C66905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156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86" name="Line 494">
              <a:extLst>
                <a:ext uri="{FF2B5EF4-FFF2-40B4-BE49-F238E27FC236}">
                  <a16:creationId xmlns:a16="http://schemas.microsoft.com/office/drawing/2014/main" id="{EE89CFF4-0332-69F4-E35F-7F8A497922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156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87" name="Rectangle 495">
              <a:extLst>
                <a:ext uri="{FF2B5EF4-FFF2-40B4-BE49-F238E27FC236}">
                  <a16:creationId xmlns:a16="http://schemas.microsoft.com/office/drawing/2014/main" id="{63312D3B-F5DA-BA52-F31B-5B8B648A1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1580"/>
              <a:ext cx="17" cy="21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88" name="Line 496">
              <a:extLst>
                <a:ext uri="{FF2B5EF4-FFF2-40B4-BE49-F238E27FC236}">
                  <a16:creationId xmlns:a16="http://schemas.microsoft.com/office/drawing/2014/main" id="{52A053A3-0F0F-4158-0C74-1DBF6B8FBF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1580"/>
              <a:ext cx="1" cy="2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532" name="Rectangle 497">
              <a:extLst>
                <a:ext uri="{FF2B5EF4-FFF2-40B4-BE49-F238E27FC236}">
                  <a16:creationId xmlns:a16="http://schemas.microsoft.com/office/drawing/2014/main" id="{2A4F82D7-73E7-30FD-30E0-45699A0A5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" y="1807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490" name="Rectangle 498">
              <a:extLst>
                <a:ext uri="{FF2B5EF4-FFF2-40B4-BE49-F238E27FC236}">
                  <a16:creationId xmlns:a16="http://schemas.microsoft.com/office/drawing/2014/main" id="{EFE5D026-9F7A-96AB-904A-FE9E14EB7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790"/>
              <a:ext cx="663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91" name="Line 499">
              <a:extLst>
                <a:ext uri="{FF2B5EF4-FFF2-40B4-BE49-F238E27FC236}">
                  <a16:creationId xmlns:a16="http://schemas.microsoft.com/office/drawing/2014/main" id="{1A509992-491B-140F-99D5-63F43DF5E9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790"/>
              <a:ext cx="66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92" name="Rectangle 500">
              <a:extLst>
                <a:ext uri="{FF2B5EF4-FFF2-40B4-BE49-F238E27FC236}">
                  <a16:creationId xmlns:a16="http://schemas.microsoft.com/office/drawing/2014/main" id="{F8654267-3E5B-D6E1-9997-46EE13137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1790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93" name="Line 501">
              <a:extLst>
                <a:ext uri="{FF2B5EF4-FFF2-40B4-BE49-F238E27FC236}">
                  <a16:creationId xmlns:a16="http://schemas.microsoft.com/office/drawing/2014/main" id="{09F57165-FAC3-634A-82A1-81B46FE2D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1790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94" name="Line 502">
              <a:extLst>
                <a:ext uri="{FF2B5EF4-FFF2-40B4-BE49-F238E27FC236}">
                  <a16:creationId xmlns:a16="http://schemas.microsoft.com/office/drawing/2014/main" id="{A8449579-88B6-3069-AB0B-EF665FD500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1790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95" name="Rectangle 503">
              <a:extLst>
                <a:ext uri="{FF2B5EF4-FFF2-40B4-BE49-F238E27FC236}">
                  <a16:creationId xmlns:a16="http://schemas.microsoft.com/office/drawing/2014/main" id="{C2D0260E-A518-F94E-4261-D52DB681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1807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96" name="Line 504">
              <a:extLst>
                <a:ext uri="{FF2B5EF4-FFF2-40B4-BE49-F238E27FC236}">
                  <a16:creationId xmlns:a16="http://schemas.microsoft.com/office/drawing/2014/main" id="{FCF3B60C-CC45-F7F2-3343-70E5FE0B5B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1807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540" name="Rectangle 505">
              <a:extLst>
                <a:ext uri="{FF2B5EF4-FFF2-40B4-BE49-F238E27FC236}">
                  <a16:creationId xmlns:a16="http://schemas.microsoft.com/office/drawing/2014/main" id="{7076E240-2C08-B986-EB64-5F1A0C337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" y="1913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498" name="Rectangle 506">
              <a:extLst>
                <a:ext uri="{FF2B5EF4-FFF2-40B4-BE49-F238E27FC236}">
                  <a16:creationId xmlns:a16="http://schemas.microsoft.com/office/drawing/2014/main" id="{1FC9475B-81BE-37AB-FBB1-155735452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909"/>
              <a:ext cx="66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499" name="Line 507">
              <a:extLst>
                <a:ext uri="{FF2B5EF4-FFF2-40B4-BE49-F238E27FC236}">
                  <a16:creationId xmlns:a16="http://schemas.microsoft.com/office/drawing/2014/main" id="{CF2B2E19-12AD-3992-73BC-CE15CD5037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909"/>
              <a:ext cx="66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00" name="Rectangle 508">
              <a:extLst>
                <a:ext uri="{FF2B5EF4-FFF2-40B4-BE49-F238E27FC236}">
                  <a16:creationId xmlns:a16="http://schemas.microsoft.com/office/drawing/2014/main" id="{6767E452-D979-5AB0-AEC4-BEE17AAC0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1909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01" name="Line 509">
              <a:extLst>
                <a:ext uri="{FF2B5EF4-FFF2-40B4-BE49-F238E27FC236}">
                  <a16:creationId xmlns:a16="http://schemas.microsoft.com/office/drawing/2014/main" id="{2BED20BA-DF4C-2FCC-A40D-68F597136D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1909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02" name="Rectangle 510">
              <a:extLst>
                <a:ext uri="{FF2B5EF4-FFF2-40B4-BE49-F238E27FC236}">
                  <a16:creationId xmlns:a16="http://schemas.microsoft.com/office/drawing/2014/main" id="{EDD28BAA-06F5-7962-57D9-D33780022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1913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03" name="Line 511">
              <a:extLst>
                <a:ext uri="{FF2B5EF4-FFF2-40B4-BE49-F238E27FC236}">
                  <a16:creationId xmlns:a16="http://schemas.microsoft.com/office/drawing/2014/main" id="{4D5D1C96-D71B-2470-3307-3C64C8637B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1913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547" name="Rectangle 512">
              <a:extLst>
                <a:ext uri="{FF2B5EF4-FFF2-40B4-BE49-F238E27FC236}">
                  <a16:creationId xmlns:a16="http://schemas.microsoft.com/office/drawing/2014/main" id="{9773A6FE-D065-FDA7-55F0-C7570CE6E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" y="2018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505" name="Rectangle 513">
              <a:extLst>
                <a:ext uri="{FF2B5EF4-FFF2-40B4-BE49-F238E27FC236}">
                  <a16:creationId xmlns:a16="http://schemas.microsoft.com/office/drawing/2014/main" id="{420653A0-1B99-332E-C332-B0F98F99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014"/>
              <a:ext cx="66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06" name="Line 514">
              <a:extLst>
                <a:ext uri="{FF2B5EF4-FFF2-40B4-BE49-F238E27FC236}">
                  <a16:creationId xmlns:a16="http://schemas.microsoft.com/office/drawing/2014/main" id="{CD487B97-6D11-CB61-44D2-7C4BA5C17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014"/>
              <a:ext cx="66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07" name="Rectangle 515">
              <a:extLst>
                <a:ext uri="{FF2B5EF4-FFF2-40B4-BE49-F238E27FC236}">
                  <a16:creationId xmlns:a16="http://schemas.microsoft.com/office/drawing/2014/main" id="{004B1483-7CAE-B1A8-69C1-E1F112513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014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08" name="Line 516">
              <a:extLst>
                <a:ext uri="{FF2B5EF4-FFF2-40B4-BE49-F238E27FC236}">
                  <a16:creationId xmlns:a16="http://schemas.microsoft.com/office/drawing/2014/main" id="{EB4165B1-3F7F-8DD7-9826-13D0E779A9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014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09" name="Rectangle 517">
              <a:extLst>
                <a:ext uri="{FF2B5EF4-FFF2-40B4-BE49-F238E27FC236}">
                  <a16:creationId xmlns:a16="http://schemas.microsoft.com/office/drawing/2014/main" id="{2C3EFDED-7B3E-0F98-1C43-BABDCABF1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018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10" name="Line 518">
              <a:extLst>
                <a:ext uri="{FF2B5EF4-FFF2-40B4-BE49-F238E27FC236}">
                  <a16:creationId xmlns:a16="http://schemas.microsoft.com/office/drawing/2014/main" id="{CB389B90-7AEF-B0BB-34AF-01E9CE40CB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018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554" name="Rectangle 519">
              <a:extLst>
                <a:ext uri="{FF2B5EF4-FFF2-40B4-BE49-F238E27FC236}">
                  <a16:creationId xmlns:a16="http://schemas.microsoft.com/office/drawing/2014/main" id="{1F04037A-C465-B662-34A3-84E75CDF1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" y="2124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512" name="Rectangle 520">
              <a:extLst>
                <a:ext uri="{FF2B5EF4-FFF2-40B4-BE49-F238E27FC236}">
                  <a16:creationId xmlns:a16="http://schemas.microsoft.com/office/drawing/2014/main" id="{7C995197-69E8-2338-168D-F28310563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120"/>
              <a:ext cx="66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13" name="Line 521">
              <a:extLst>
                <a:ext uri="{FF2B5EF4-FFF2-40B4-BE49-F238E27FC236}">
                  <a16:creationId xmlns:a16="http://schemas.microsoft.com/office/drawing/2014/main" id="{ACC97470-FD43-531C-2380-DC8ACFB21C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120"/>
              <a:ext cx="66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14" name="Rectangle 522">
              <a:extLst>
                <a:ext uri="{FF2B5EF4-FFF2-40B4-BE49-F238E27FC236}">
                  <a16:creationId xmlns:a16="http://schemas.microsoft.com/office/drawing/2014/main" id="{ADA617A4-6519-F1A1-1FC4-59F36CAB8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20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15" name="Line 523">
              <a:extLst>
                <a:ext uri="{FF2B5EF4-FFF2-40B4-BE49-F238E27FC236}">
                  <a16:creationId xmlns:a16="http://schemas.microsoft.com/office/drawing/2014/main" id="{C244777E-7610-F551-D12F-CD49F67005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120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16" name="Rectangle 524">
              <a:extLst>
                <a:ext uri="{FF2B5EF4-FFF2-40B4-BE49-F238E27FC236}">
                  <a16:creationId xmlns:a16="http://schemas.microsoft.com/office/drawing/2014/main" id="{3E7762DB-5A56-BE5D-7AEB-3A7C33C42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24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17" name="Line 525">
              <a:extLst>
                <a:ext uri="{FF2B5EF4-FFF2-40B4-BE49-F238E27FC236}">
                  <a16:creationId xmlns:a16="http://schemas.microsoft.com/office/drawing/2014/main" id="{429123B1-5181-5B18-5174-A83DDF56D0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124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561" name="Rectangle 526">
              <a:extLst>
                <a:ext uri="{FF2B5EF4-FFF2-40B4-BE49-F238E27FC236}">
                  <a16:creationId xmlns:a16="http://schemas.microsoft.com/office/drawing/2014/main" id="{65BAA42C-4197-1AA6-C532-D3082C8F0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" y="2228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519" name="Rectangle 527">
              <a:extLst>
                <a:ext uri="{FF2B5EF4-FFF2-40B4-BE49-F238E27FC236}">
                  <a16:creationId xmlns:a16="http://schemas.microsoft.com/office/drawing/2014/main" id="{6C93874E-566A-AFA7-BD8C-F06BE3860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226"/>
              <a:ext cx="66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20" name="Line 528">
              <a:extLst>
                <a:ext uri="{FF2B5EF4-FFF2-40B4-BE49-F238E27FC236}">
                  <a16:creationId xmlns:a16="http://schemas.microsoft.com/office/drawing/2014/main" id="{C00FD9B1-BFF1-A777-B901-9F359ED1F5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226"/>
              <a:ext cx="66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21" name="Rectangle 529">
              <a:extLst>
                <a:ext uri="{FF2B5EF4-FFF2-40B4-BE49-F238E27FC236}">
                  <a16:creationId xmlns:a16="http://schemas.microsoft.com/office/drawing/2014/main" id="{CB3FB865-C2AD-6F55-D320-902D08797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226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22" name="Line 530">
              <a:extLst>
                <a:ext uri="{FF2B5EF4-FFF2-40B4-BE49-F238E27FC236}">
                  <a16:creationId xmlns:a16="http://schemas.microsoft.com/office/drawing/2014/main" id="{78D53489-02B4-D49F-F4BE-EA372686F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22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23" name="Rectangle 531">
              <a:extLst>
                <a:ext uri="{FF2B5EF4-FFF2-40B4-BE49-F238E27FC236}">
                  <a16:creationId xmlns:a16="http://schemas.microsoft.com/office/drawing/2014/main" id="{C616F185-88CC-216A-38DB-CD05A8101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230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24" name="Line 532">
              <a:extLst>
                <a:ext uri="{FF2B5EF4-FFF2-40B4-BE49-F238E27FC236}">
                  <a16:creationId xmlns:a16="http://schemas.microsoft.com/office/drawing/2014/main" id="{1BDF17E8-7BE2-A428-83FA-8430D79D3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230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568" name="Rectangle 533">
              <a:extLst>
                <a:ext uri="{FF2B5EF4-FFF2-40B4-BE49-F238E27FC236}">
                  <a16:creationId xmlns:a16="http://schemas.microsoft.com/office/drawing/2014/main" id="{473C8017-198B-A6B8-B625-0D17C314E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" y="2333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526" name="Rectangle 534">
              <a:extLst>
                <a:ext uri="{FF2B5EF4-FFF2-40B4-BE49-F238E27FC236}">
                  <a16:creationId xmlns:a16="http://schemas.microsoft.com/office/drawing/2014/main" id="{88CB5CD0-FDE3-36DC-3618-6E0C21F17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331"/>
              <a:ext cx="66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27" name="Line 535">
              <a:extLst>
                <a:ext uri="{FF2B5EF4-FFF2-40B4-BE49-F238E27FC236}">
                  <a16:creationId xmlns:a16="http://schemas.microsoft.com/office/drawing/2014/main" id="{080D8CCE-25F5-7D53-B85D-31C4F8280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331"/>
              <a:ext cx="66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28" name="Rectangle 536">
              <a:extLst>
                <a:ext uri="{FF2B5EF4-FFF2-40B4-BE49-F238E27FC236}">
                  <a16:creationId xmlns:a16="http://schemas.microsoft.com/office/drawing/2014/main" id="{AE4E21FA-DE5C-F95F-D941-DA62DEC37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331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29" name="Line 537">
              <a:extLst>
                <a:ext uri="{FF2B5EF4-FFF2-40B4-BE49-F238E27FC236}">
                  <a16:creationId xmlns:a16="http://schemas.microsoft.com/office/drawing/2014/main" id="{A66300C8-A85D-402C-4477-DE7BA12FA2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33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30" name="Rectangle 538">
              <a:extLst>
                <a:ext uri="{FF2B5EF4-FFF2-40B4-BE49-F238E27FC236}">
                  <a16:creationId xmlns:a16="http://schemas.microsoft.com/office/drawing/2014/main" id="{A6C57DD4-8BF6-A7FF-C0FC-A0518E672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335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31" name="Line 539">
              <a:extLst>
                <a:ext uri="{FF2B5EF4-FFF2-40B4-BE49-F238E27FC236}">
                  <a16:creationId xmlns:a16="http://schemas.microsoft.com/office/drawing/2014/main" id="{84C8269C-6B75-F5BB-C7F6-19CF0C6D37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335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575" name="Rectangle 540">
              <a:extLst>
                <a:ext uri="{FF2B5EF4-FFF2-40B4-BE49-F238E27FC236}">
                  <a16:creationId xmlns:a16="http://schemas.microsoft.com/office/drawing/2014/main" id="{D3410E0C-0DBF-2513-9BE4-A79EDCB17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" y="2439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533" name="Rectangle 541">
              <a:extLst>
                <a:ext uri="{FF2B5EF4-FFF2-40B4-BE49-F238E27FC236}">
                  <a16:creationId xmlns:a16="http://schemas.microsoft.com/office/drawing/2014/main" id="{FAB257FE-9538-C46D-07E3-FD4A57CDB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435"/>
              <a:ext cx="66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34" name="Line 542">
              <a:extLst>
                <a:ext uri="{FF2B5EF4-FFF2-40B4-BE49-F238E27FC236}">
                  <a16:creationId xmlns:a16="http://schemas.microsoft.com/office/drawing/2014/main" id="{A2BDA522-FE3A-8B55-FD85-30191B6A9C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435"/>
              <a:ext cx="66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35" name="Rectangle 543">
              <a:extLst>
                <a:ext uri="{FF2B5EF4-FFF2-40B4-BE49-F238E27FC236}">
                  <a16:creationId xmlns:a16="http://schemas.microsoft.com/office/drawing/2014/main" id="{D5821B25-EC25-7740-3985-61FF95D44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435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36" name="Line 544">
              <a:extLst>
                <a:ext uri="{FF2B5EF4-FFF2-40B4-BE49-F238E27FC236}">
                  <a16:creationId xmlns:a16="http://schemas.microsoft.com/office/drawing/2014/main" id="{B3B254D8-EF5E-937F-AE4D-5959555BC6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435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37" name="Rectangle 545">
              <a:extLst>
                <a:ext uri="{FF2B5EF4-FFF2-40B4-BE49-F238E27FC236}">
                  <a16:creationId xmlns:a16="http://schemas.microsoft.com/office/drawing/2014/main" id="{C3C566D5-F11C-9F52-CED5-3C90B50E7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439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38" name="Line 546">
              <a:extLst>
                <a:ext uri="{FF2B5EF4-FFF2-40B4-BE49-F238E27FC236}">
                  <a16:creationId xmlns:a16="http://schemas.microsoft.com/office/drawing/2014/main" id="{D4EF91B8-C500-B005-8F36-31DD156D51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439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582" name="Rectangle 547">
              <a:extLst>
                <a:ext uri="{FF2B5EF4-FFF2-40B4-BE49-F238E27FC236}">
                  <a16:creationId xmlns:a16="http://schemas.microsoft.com/office/drawing/2014/main" id="{0966123F-501D-A9C4-909A-98AE20415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" y="2545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1540" name="Rectangle 548">
              <a:extLst>
                <a:ext uri="{FF2B5EF4-FFF2-40B4-BE49-F238E27FC236}">
                  <a16:creationId xmlns:a16="http://schemas.microsoft.com/office/drawing/2014/main" id="{66757C72-1202-A307-36CF-14A081971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541"/>
              <a:ext cx="66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41" name="Line 549">
              <a:extLst>
                <a:ext uri="{FF2B5EF4-FFF2-40B4-BE49-F238E27FC236}">
                  <a16:creationId xmlns:a16="http://schemas.microsoft.com/office/drawing/2014/main" id="{374C3972-0579-444D-EAE3-4FACA71AF0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541"/>
              <a:ext cx="66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42" name="Rectangle 550">
              <a:extLst>
                <a:ext uri="{FF2B5EF4-FFF2-40B4-BE49-F238E27FC236}">
                  <a16:creationId xmlns:a16="http://schemas.microsoft.com/office/drawing/2014/main" id="{D7796B6E-45DD-7BC2-5303-315B4FAE3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541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43" name="Line 551">
              <a:extLst>
                <a:ext uri="{FF2B5EF4-FFF2-40B4-BE49-F238E27FC236}">
                  <a16:creationId xmlns:a16="http://schemas.microsoft.com/office/drawing/2014/main" id="{BFE0C6B5-A6E5-C464-A01B-887DAB846B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54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44" name="Rectangle 552">
              <a:extLst>
                <a:ext uri="{FF2B5EF4-FFF2-40B4-BE49-F238E27FC236}">
                  <a16:creationId xmlns:a16="http://schemas.microsoft.com/office/drawing/2014/main" id="{E7802A73-5904-74CD-4BF4-3A411A924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646"/>
              <a:ext cx="663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45" name="Line 553">
              <a:extLst>
                <a:ext uri="{FF2B5EF4-FFF2-40B4-BE49-F238E27FC236}">
                  <a16:creationId xmlns:a16="http://schemas.microsoft.com/office/drawing/2014/main" id="{89FF4ACA-345C-73A1-FF8E-679B0BD1B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646"/>
              <a:ext cx="66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46" name="Rectangle 554">
              <a:extLst>
                <a:ext uri="{FF2B5EF4-FFF2-40B4-BE49-F238E27FC236}">
                  <a16:creationId xmlns:a16="http://schemas.microsoft.com/office/drawing/2014/main" id="{A15C450D-BBF2-873B-F100-8781EA76A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545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47" name="Line 555">
              <a:extLst>
                <a:ext uri="{FF2B5EF4-FFF2-40B4-BE49-F238E27FC236}">
                  <a16:creationId xmlns:a16="http://schemas.microsoft.com/office/drawing/2014/main" id="{85C64CA9-839E-F4F3-88CD-62F767ECA3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545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48" name="Rectangle 556">
              <a:extLst>
                <a:ext uri="{FF2B5EF4-FFF2-40B4-BE49-F238E27FC236}">
                  <a16:creationId xmlns:a16="http://schemas.microsoft.com/office/drawing/2014/main" id="{99BD0CC9-C786-85EB-2BEF-D1DD0A539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646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49" name="Line 557">
              <a:extLst>
                <a:ext uri="{FF2B5EF4-FFF2-40B4-BE49-F238E27FC236}">
                  <a16:creationId xmlns:a16="http://schemas.microsoft.com/office/drawing/2014/main" id="{8BB6CC4F-4B74-8030-B935-F3AEF79C66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64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50" name="Line 558">
              <a:extLst>
                <a:ext uri="{FF2B5EF4-FFF2-40B4-BE49-F238E27FC236}">
                  <a16:creationId xmlns:a16="http://schemas.microsoft.com/office/drawing/2014/main" id="{B94D1F79-F0FB-320B-846E-8E1279EC00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646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51" name="Rectangle 559">
              <a:extLst>
                <a:ext uri="{FF2B5EF4-FFF2-40B4-BE49-F238E27FC236}">
                  <a16:creationId xmlns:a16="http://schemas.microsoft.com/office/drawing/2014/main" id="{1CEC488A-3118-D388-9FC0-E47C1419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646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52" name="Line 560">
              <a:extLst>
                <a:ext uri="{FF2B5EF4-FFF2-40B4-BE49-F238E27FC236}">
                  <a16:creationId xmlns:a16="http://schemas.microsoft.com/office/drawing/2014/main" id="{192A8D94-91F4-6FDB-E990-2B5CE92AF2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64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553" name="Line 561">
              <a:extLst>
                <a:ext uri="{FF2B5EF4-FFF2-40B4-BE49-F238E27FC236}">
                  <a16:creationId xmlns:a16="http://schemas.microsoft.com/office/drawing/2014/main" id="{DEDFEF5C-BA74-5406-698B-94077C203D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3" y="2646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0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0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0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0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0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0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994" grpId="0" autoUpdateAnimBg="0"/>
      <p:bldP spid="340995" grpId="0" build="p" bldLvl="3" autoUpdateAnimBg="0"/>
      <p:bldP spid="340996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0E2E7-FFA7-7DE4-AC3A-38C1F8EE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466"/>
            <a:ext cx="10515600" cy="1413934"/>
          </a:xfrm>
        </p:spPr>
        <p:txBody>
          <a:bodyPr>
            <a:normAutofit/>
          </a:bodyPr>
          <a:lstStyle/>
          <a:p>
            <a:r>
              <a:rPr lang="en-GB" altLang="en-US" sz="5600" b="0" i="1">
                <a:latin typeface="Times New Roman" panose="02020603050405020304" pitchFamily="18" charset="0"/>
              </a:rPr>
              <a:t>Logical equivalence</a:t>
            </a:r>
            <a:endParaRPr lang="en-US" sz="56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789197"/>
            <a:ext cx="10853928" cy="19508"/>
          </a:xfrm>
          <a:custGeom>
            <a:avLst/>
            <a:gdLst>
              <a:gd name="connsiteX0" fmla="*/ 0 w 10853928"/>
              <a:gd name="connsiteY0" fmla="*/ 0 h 19508"/>
              <a:gd name="connsiteX1" fmla="*/ 461292 w 10853928"/>
              <a:gd name="connsiteY1" fmla="*/ 0 h 19508"/>
              <a:gd name="connsiteX2" fmla="*/ 1139662 w 10853928"/>
              <a:gd name="connsiteY2" fmla="*/ 0 h 19508"/>
              <a:gd name="connsiteX3" fmla="*/ 1926572 w 10853928"/>
              <a:gd name="connsiteY3" fmla="*/ 0 h 19508"/>
              <a:gd name="connsiteX4" fmla="*/ 2279325 w 10853928"/>
              <a:gd name="connsiteY4" fmla="*/ 0 h 19508"/>
              <a:gd name="connsiteX5" fmla="*/ 2632078 w 10853928"/>
              <a:gd name="connsiteY5" fmla="*/ 0 h 19508"/>
              <a:gd name="connsiteX6" fmla="*/ 3527527 w 10853928"/>
              <a:gd name="connsiteY6" fmla="*/ 0 h 19508"/>
              <a:gd name="connsiteX7" fmla="*/ 4205897 w 10853928"/>
              <a:gd name="connsiteY7" fmla="*/ 0 h 19508"/>
              <a:gd name="connsiteX8" fmla="*/ 4558650 w 10853928"/>
              <a:gd name="connsiteY8" fmla="*/ 0 h 19508"/>
              <a:gd name="connsiteX9" fmla="*/ 5237020 w 10853928"/>
              <a:gd name="connsiteY9" fmla="*/ 0 h 19508"/>
              <a:gd name="connsiteX10" fmla="*/ 6132469 w 10853928"/>
              <a:gd name="connsiteY10" fmla="*/ 0 h 19508"/>
              <a:gd name="connsiteX11" fmla="*/ 6702301 w 10853928"/>
              <a:gd name="connsiteY11" fmla="*/ 0 h 19508"/>
              <a:gd name="connsiteX12" fmla="*/ 7272132 w 10853928"/>
              <a:gd name="connsiteY12" fmla="*/ 0 h 19508"/>
              <a:gd name="connsiteX13" fmla="*/ 7950502 w 10853928"/>
              <a:gd name="connsiteY13" fmla="*/ 0 h 19508"/>
              <a:gd name="connsiteX14" fmla="*/ 8737412 w 10853928"/>
              <a:gd name="connsiteY14" fmla="*/ 0 h 19508"/>
              <a:gd name="connsiteX15" fmla="*/ 9524322 w 10853928"/>
              <a:gd name="connsiteY15" fmla="*/ 0 h 19508"/>
              <a:gd name="connsiteX16" fmla="*/ 10853928 w 10853928"/>
              <a:gd name="connsiteY16" fmla="*/ 0 h 19508"/>
              <a:gd name="connsiteX17" fmla="*/ 10853928 w 10853928"/>
              <a:gd name="connsiteY17" fmla="*/ 19508 h 19508"/>
              <a:gd name="connsiteX18" fmla="*/ 10392636 w 10853928"/>
              <a:gd name="connsiteY18" fmla="*/ 19508 h 19508"/>
              <a:gd name="connsiteX19" fmla="*/ 9497187 w 10853928"/>
              <a:gd name="connsiteY19" fmla="*/ 19508 h 19508"/>
              <a:gd name="connsiteX20" fmla="*/ 8818817 w 10853928"/>
              <a:gd name="connsiteY20" fmla="*/ 19508 h 19508"/>
              <a:gd name="connsiteX21" fmla="*/ 8466064 w 10853928"/>
              <a:gd name="connsiteY21" fmla="*/ 19508 h 19508"/>
              <a:gd name="connsiteX22" fmla="*/ 7787693 w 10853928"/>
              <a:gd name="connsiteY22" fmla="*/ 19508 h 19508"/>
              <a:gd name="connsiteX23" fmla="*/ 7217862 w 10853928"/>
              <a:gd name="connsiteY23" fmla="*/ 19508 h 19508"/>
              <a:gd name="connsiteX24" fmla="*/ 6648031 w 10853928"/>
              <a:gd name="connsiteY24" fmla="*/ 19508 h 19508"/>
              <a:gd name="connsiteX25" fmla="*/ 6078200 w 10853928"/>
              <a:gd name="connsiteY25" fmla="*/ 19508 h 19508"/>
              <a:gd name="connsiteX26" fmla="*/ 5508368 w 10853928"/>
              <a:gd name="connsiteY26" fmla="*/ 19508 h 19508"/>
              <a:gd name="connsiteX27" fmla="*/ 4721459 w 10853928"/>
              <a:gd name="connsiteY27" fmla="*/ 19508 h 19508"/>
              <a:gd name="connsiteX28" fmla="*/ 4043088 w 10853928"/>
              <a:gd name="connsiteY28" fmla="*/ 19508 h 19508"/>
              <a:gd name="connsiteX29" fmla="*/ 3690336 w 10853928"/>
              <a:gd name="connsiteY29" fmla="*/ 19508 h 19508"/>
              <a:gd name="connsiteX30" fmla="*/ 3120504 w 10853928"/>
              <a:gd name="connsiteY30" fmla="*/ 19508 h 19508"/>
              <a:gd name="connsiteX31" fmla="*/ 2333595 w 10853928"/>
              <a:gd name="connsiteY31" fmla="*/ 19508 h 19508"/>
              <a:gd name="connsiteX32" fmla="*/ 1872303 w 10853928"/>
              <a:gd name="connsiteY32" fmla="*/ 19508 h 19508"/>
              <a:gd name="connsiteX33" fmla="*/ 976854 w 10853928"/>
              <a:gd name="connsiteY33" fmla="*/ 19508 h 19508"/>
              <a:gd name="connsiteX34" fmla="*/ 0 w 10853928"/>
              <a:gd name="connsiteY34" fmla="*/ 19508 h 19508"/>
              <a:gd name="connsiteX35" fmla="*/ 0 w 10853928"/>
              <a:gd name="connsiteY35" fmla="*/ 0 h 19508"/>
              <a:gd name="connsiteX0" fmla="*/ 0 w 10853928"/>
              <a:gd name="connsiteY0" fmla="*/ 0 h 19508"/>
              <a:gd name="connsiteX1" fmla="*/ 569831 w 10853928"/>
              <a:gd name="connsiteY1" fmla="*/ 0 h 19508"/>
              <a:gd name="connsiteX2" fmla="*/ 922584 w 10853928"/>
              <a:gd name="connsiteY2" fmla="*/ 0 h 19508"/>
              <a:gd name="connsiteX3" fmla="*/ 1818033 w 10853928"/>
              <a:gd name="connsiteY3" fmla="*/ 0 h 19508"/>
              <a:gd name="connsiteX4" fmla="*/ 2387864 w 10853928"/>
              <a:gd name="connsiteY4" fmla="*/ 0 h 19508"/>
              <a:gd name="connsiteX5" fmla="*/ 2957695 w 10853928"/>
              <a:gd name="connsiteY5" fmla="*/ 0 h 19508"/>
              <a:gd name="connsiteX6" fmla="*/ 3853144 w 10853928"/>
              <a:gd name="connsiteY6" fmla="*/ 0 h 19508"/>
              <a:gd name="connsiteX7" fmla="*/ 4314436 w 10853928"/>
              <a:gd name="connsiteY7" fmla="*/ 0 h 19508"/>
              <a:gd name="connsiteX8" fmla="*/ 5209885 w 10853928"/>
              <a:gd name="connsiteY8" fmla="*/ 0 h 19508"/>
              <a:gd name="connsiteX9" fmla="*/ 6105335 w 10853928"/>
              <a:gd name="connsiteY9" fmla="*/ 0 h 19508"/>
              <a:gd name="connsiteX10" fmla="*/ 6783705 w 10853928"/>
              <a:gd name="connsiteY10" fmla="*/ 0 h 19508"/>
              <a:gd name="connsiteX11" fmla="*/ 7679154 w 10853928"/>
              <a:gd name="connsiteY11" fmla="*/ 0 h 19508"/>
              <a:gd name="connsiteX12" fmla="*/ 8248985 w 10853928"/>
              <a:gd name="connsiteY12" fmla="*/ 0 h 19508"/>
              <a:gd name="connsiteX13" fmla="*/ 8818817 w 10853928"/>
              <a:gd name="connsiteY13" fmla="*/ 0 h 19508"/>
              <a:gd name="connsiteX14" fmla="*/ 9605726 w 10853928"/>
              <a:gd name="connsiteY14" fmla="*/ 0 h 19508"/>
              <a:gd name="connsiteX15" fmla="*/ 10175558 w 10853928"/>
              <a:gd name="connsiteY15" fmla="*/ 0 h 19508"/>
              <a:gd name="connsiteX16" fmla="*/ 10853928 w 10853928"/>
              <a:gd name="connsiteY16" fmla="*/ 0 h 19508"/>
              <a:gd name="connsiteX17" fmla="*/ 10853928 w 10853928"/>
              <a:gd name="connsiteY17" fmla="*/ 19508 h 19508"/>
              <a:gd name="connsiteX18" fmla="*/ 10067018 w 10853928"/>
              <a:gd name="connsiteY18" fmla="*/ 19508 h 19508"/>
              <a:gd name="connsiteX19" fmla="*/ 9714266 w 10853928"/>
              <a:gd name="connsiteY19" fmla="*/ 19508 h 19508"/>
              <a:gd name="connsiteX20" fmla="*/ 9252974 w 10853928"/>
              <a:gd name="connsiteY20" fmla="*/ 19508 h 19508"/>
              <a:gd name="connsiteX21" fmla="*/ 8357525 w 10853928"/>
              <a:gd name="connsiteY21" fmla="*/ 19508 h 19508"/>
              <a:gd name="connsiteX22" fmla="*/ 7679154 w 10853928"/>
              <a:gd name="connsiteY22" fmla="*/ 19508 h 19508"/>
              <a:gd name="connsiteX23" fmla="*/ 7217862 w 10853928"/>
              <a:gd name="connsiteY23" fmla="*/ 19508 h 19508"/>
              <a:gd name="connsiteX24" fmla="*/ 6539492 w 10853928"/>
              <a:gd name="connsiteY24" fmla="*/ 19508 h 19508"/>
              <a:gd name="connsiteX25" fmla="*/ 6186739 w 10853928"/>
              <a:gd name="connsiteY25" fmla="*/ 19508 h 19508"/>
              <a:gd name="connsiteX26" fmla="*/ 5833986 w 10853928"/>
              <a:gd name="connsiteY26" fmla="*/ 19508 h 19508"/>
              <a:gd name="connsiteX27" fmla="*/ 5155616 w 10853928"/>
              <a:gd name="connsiteY27" fmla="*/ 19508 h 19508"/>
              <a:gd name="connsiteX28" fmla="*/ 4694324 w 10853928"/>
              <a:gd name="connsiteY28" fmla="*/ 19508 h 19508"/>
              <a:gd name="connsiteX29" fmla="*/ 3907414 w 10853928"/>
              <a:gd name="connsiteY29" fmla="*/ 19508 h 19508"/>
              <a:gd name="connsiteX30" fmla="*/ 3446122 w 10853928"/>
              <a:gd name="connsiteY30" fmla="*/ 19508 h 19508"/>
              <a:gd name="connsiteX31" fmla="*/ 2659212 w 10853928"/>
              <a:gd name="connsiteY31" fmla="*/ 19508 h 19508"/>
              <a:gd name="connsiteX32" fmla="*/ 2306460 w 10853928"/>
              <a:gd name="connsiteY32" fmla="*/ 19508 h 19508"/>
              <a:gd name="connsiteX33" fmla="*/ 1519550 w 10853928"/>
              <a:gd name="connsiteY33" fmla="*/ 19508 h 19508"/>
              <a:gd name="connsiteX34" fmla="*/ 1058258 w 10853928"/>
              <a:gd name="connsiteY34" fmla="*/ 19508 h 19508"/>
              <a:gd name="connsiteX35" fmla="*/ 705505 w 10853928"/>
              <a:gd name="connsiteY35" fmla="*/ 19508 h 19508"/>
              <a:gd name="connsiteX36" fmla="*/ 0 w 10853928"/>
              <a:gd name="connsiteY36" fmla="*/ 19508 h 19508"/>
              <a:gd name="connsiteX37" fmla="*/ 0 w 10853928"/>
              <a:gd name="connsiteY37" fmla="*/ 0 h 19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853928" h="19508" fill="none" extrusionOk="0">
                <a:moveTo>
                  <a:pt x="0" y="0"/>
                </a:moveTo>
                <a:cubicBezTo>
                  <a:pt x="148844" y="-12576"/>
                  <a:pt x="369822" y="4531"/>
                  <a:pt x="461292" y="0"/>
                </a:cubicBezTo>
                <a:cubicBezTo>
                  <a:pt x="533730" y="12393"/>
                  <a:pt x="799107" y="53737"/>
                  <a:pt x="1139662" y="0"/>
                </a:cubicBezTo>
                <a:cubicBezTo>
                  <a:pt x="1477541" y="-30910"/>
                  <a:pt x="1606607" y="34774"/>
                  <a:pt x="1926572" y="0"/>
                </a:cubicBezTo>
                <a:cubicBezTo>
                  <a:pt x="2226101" y="10742"/>
                  <a:pt x="2150962" y="-15108"/>
                  <a:pt x="2279325" y="0"/>
                </a:cubicBezTo>
                <a:cubicBezTo>
                  <a:pt x="2419596" y="7368"/>
                  <a:pt x="2458366" y="10319"/>
                  <a:pt x="2632078" y="0"/>
                </a:cubicBezTo>
                <a:cubicBezTo>
                  <a:pt x="2783863" y="-56865"/>
                  <a:pt x="3289173" y="-57795"/>
                  <a:pt x="3527527" y="0"/>
                </a:cubicBezTo>
                <a:cubicBezTo>
                  <a:pt x="3846409" y="32923"/>
                  <a:pt x="4042920" y="-6244"/>
                  <a:pt x="4205897" y="0"/>
                </a:cubicBezTo>
                <a:cubicBezTo>
                  <a:pt x="4353457" y="-26451"/>
                  <a:pt x="4477084" y="-6983"/>
                  <a:pt x="4558650" y="0"/>
                </a:cubicBezTo>
                <a:cubicBezTo>
                  <a:pt x="4640946" y="18182"/>
                  <a:pt x="5030068" y="-2949"/>
                  <a:pt x="5237020" y="0"/>
                </a:cubicBezTo>
                <a:cubicBezTo>
                  <a:pt x="5430406" y="11222"/>
                  <a:pt x="5953455" y="472"/>
                  <a:pt x="6132469" y="0"/>
                </a:cubicBezTo>
                <a:cubicBezTo>
                  <a:pt x="6335852" y="30988"/>
                  <a:pt x="6486953" y="23701"/>
                  <a:pt x="6702301" y="0"/>
                </a:cubicBezTo>
                <a:cubicBezTo>
                  <a:pt x="6921297" y="-42759"/>
                  <a:pt x="6985572" y="-25558"/>
                  <a:pt x="7272132" y="0"/>
                </a:cubicBezTo>
                <a:cubicBezTo>
                  <a:pt x="7562341" y="33184"/>
                  <a:pt x="7703202" y="-38242"/>
                  <a:pt x="7950502" y="0"/>
                </a:cubicBezTo>
                <a:cubicBezTo>
                  <a:pt x="8221430" y="13869"/>
                  <a:pt x="8521531" y="-39735"/>
                  <a:pt x="8737412" y="0"/>
                </a:cubicBezTo>
                <a:cubicBezTo>
                  <a:pt x="8978895" y="19385"/>
                  <a:pt x="9214745" y="-30327"/>
                  <a:pt x="9524322" y="0"/>
                </a:cubicBezTo>
                <a:cubicBezTo>
                  <a:pt x="9898763" y="20324"/>
                  <a:pt x="10348057" y="85038"/>
                  <a:pt x="10853928" y="0"/>
                </a:cubicBezTo>
                <a:cubicBezTo>
                  <a:pt x="10854525" y="4656"/>
                  <a:pt x="10853639" y="10075"/>
                  <a:pt x="10853928" y="19508"/>
                </a:cubicBezTo>
                <a:cubicBezTo>
                  <a:pt x="10671637" y="27333"/>
                  <a:pt x="10558478" y="36133"/>
                  <a:pt x="10392636" y="19508"/>
                </a:cubicBezTo>
                <a:cubicBezTo>
                  <a:pt x="10200929" y="6099"/>
                  <a:pt x="9911375" y="-504"/>
                  <a:pt x="9497187" y="19508"/>
                </a:cubicBezTo>
                <a:cubicBezTo>
                  <a:pt x="9149112" y="55677"/>
                  <a:pt x="9115637" y="25755"/>
                  <a:pt x="8818817" y="19508"/>
                </a:cubicBezTo>
                <a:cubicBezTo>
                  <a:pt x="8504325" y="6161"/>
                  <a:pt x="8632947" y="20252"/>
                  <a:pt x="8466064" y="19508"/>
                </a:cubicBezTo>
                <a:cubicBezTo>
                  <a:pt x="8251560" y="40909"/>
                  <a:pt x="7977162" y="39369"/>
                  <a:pt x="7787693" y="19508"/>
                </a:cubicBezTo>
                <a:cubicBezTo>
                  <a:pt x="7513626" y="25683"/>
                  <a:pt x="7343692" y="29355"/>
                  <a:pt x="7217862" y="19508"/>
                </a:cubicBezTo>
                <a:cubicBezTo>
                  <a:pt x="7030430" y="13860"/>
                  <a:pt x="6908401" y="-8869"/>
                  <a:pt x="6648031" y="19508"/>
                </a:cubicBezTo>
                <a:cubicBezTo>
                  <a:pt x="6423360" y="34146"/>
                  <a:pt x="6272259" y="11812"/>
                  <a:pt x="6078200" y="19508"/>
                </a:cubicBezTo>
                <a:cubicBezTo>
                  <a:pt x="5919393" y="-6631"/>
                  <a:pt x="5648327" y="8985"/>
                  <a:pt x="5508368" y="19508"/>
                </a:cubicBezTo>
                <a:cubicBezTo>
                  <a:pt x="5397055" y="75513"/>
                  <a:pt x="5008587" y="17654"/>
                  <a:pt x="4721459" y="19508"/>
                </a:cubicBezTo>
                <a:cubicBezTo>
                  <a:pt x="4423529" y="9854"/>
                  <a:pt x="4238927" y="30190"/>
                  <a:pt x="4043088" y="19508"/>
                </a:cubicBezTo>
                <a:cubicBezTo>
                  <a:pt x="3853216" y="-8297"/>
                  <a:pt x="3821542" y="41382"/>
                  <a:pt x="3690336" y="19508"/>
                </a:cubicBezTo>
                <a:cubicBezTo>
                  <a:pt x="3588736" y="2553"/>
                  <a:pt x="3267955" y="40887"/>
                  <a:pt x="3120504" y="19508"/>
                </a:cubicBezTo>
                <a:cubicBezTo>
                  <a:pt x="2982707" y="-21230"/>
                  <a:pt x="2775508" y="62888"/>
                  <a:pt x="2333595" y="19508"/>
                </a:cubicBezTo>
                <a:cubicBezTo>
                  <a:pt x="1952444" y="-3647"/>
                  <a:pt x="2106696" y="10323"/>
                  <a:pt x="1872303" y="19508"/>
                </a:cubicBezTo>
                <a:cubicBezTo>
                  <a:pt x="1649725" y="18006"/>
                  <a:pt x="1276325" y="32508"/>
                  <a:pt x="976854" y="19508"/>
                </a:cubicBezTo>
                <a:cubicBezTo>
                  <a:pt x="678349" y="47575"/>
                  <a:pt x="389955" y="-15972"/>
                  <a:pt x="0" y="19508"/>
                </a:cubicBezTo>
                <a:cubicBezTo>
                  <a:pt x="777" y="12495"/>
                  <a:pt x="363" y="7753"/>
                  <a:pt x="0" y="0"/>
                </a:cubicBezTo>
                <a:close/>
              </a:path>
              <a:path w="10853928" h="19508" stroke="0" extrusionOk="0">
                <a:moveTo>
                  <a:pt x="0" y="0"/>
                </a:moveTo>
                <a:cubicBezTo>
                  <a:pt x="248201" y="37795"/>
                  <a:pt x="425955" y="-14713"/>
                  <a:pt x="569831" y="0"/>
                </a:cubicBezTo>
                <a:cubicBezTo>
                  <a:pt x="731980" y="19938"/>
                  <a:pt x="780609" y="2537"/>
                  <a:pt x="922584" y="0"/>
                </a:cubicBezTo>
                <a:cubicBezTo>
                  <a:pt x="1107521" y="22812"/>
                  <a:pt x="1375437" y="72467"/>
                  <a:pt x="1818033" y="0"/>
                </a:cubicBezTo>
                <a:cubicBezTo>
                  <a:pt x="2244902" y="-4612"/>
                  <a:pt x="2127567" y="-2844"/>
                  <a:pt x="2387864" y="0"/>
                </a:cubicBezTo>
                <a:cubicBezTo>
                  <a:pt x="2613866" y="-31707"/>
                  <a:pt x="2791313" y="32452"/>
                  <a:pt x="2957695" y="0"/>
                </a:cubicBezTo>
                <a:cubicBezTo>
                  <a:pt x="3165960" y="17917"/>
                  <a:pt x="3584833" y="-5799"/>
                  <a:pt x="3853144" y="0"/>
                </a:cubicBezTo>
                <a:cubicBezTo>
                  <a:pt x="4134651" y="-32521"/>
                  <a:pt x="4224062" y="15479"/>
                  <a:pt x="4314436" y="0"/>
                </a:cubicBezTo>
                <a:cubicBezTo>
                  <a:pt x="4363725" y="21320"/>
                  <a:pt x="4721763" y="54829"/>
                  <a:pt x="5209885" y="0"/>
                </a:cubicBezTo>
                <a:cubicBezTo>
                  <a:pt x="5664217" y="18492"/>
                  <a:pt x="5695108" y="-4466"/>
                  <a:pt x="6105335" y="0"/>
                </a:cubicBezTo>
                <a:cubicBezTo>
                  <a:pt x="6514626" y="-1646"/>
                  <a:pt x="6449737" y="8979"/>
                  <a:pt x="6783705" y="0"/>
                </a:cubicBezTo>
                <a:cubicBezTo>
                  <a:pt x="7135888" y="35482"/>
                  <a:pt x="7416885" y="-14537"/>
                  <a:pt x="7679154" y="0"/>
                </a:cubicBezTo>
                <a:cubicBezTo>
                  <a:pt x="7917026" y="25765"/>
                  <a:pt x="8088501" y="-21815"/>
                  <a:pt x="8248985" y="0"/>
                </a:cubicBezTo>
                <a:cubicBezTo>
                  <a:pt x="8388239" y="52298"/>
                  <a:pt x="8535631" y="21522"/>
                  <a:pt x="8818817" y="0"/>
                </a:cubicBezTo>
                <a:cubicBezTo>
                  <a:pt x="9052374" y="-6925"/>
                  <a:pt x="9422291" y="954"/>
                  <a:pt x="9605726" y="0"/>
                </a:cubicBezTo>
                <a:cubicBezTo>
                  <a:pt x="9795145" y="-40942"/>
                  <a:pt x="10015755" y="14744"/>
                  <a:pt x="10175558" y="0"/>
                </a:cubicBezTo>
                <a:cubicBezTo>
                  <a:pt x="10356236" y="57645"/>
                  <a:pt x="10712325" y="-7212"/>
                  <a:pt x="10853928" y="0"/>
                </a:cubicBezTo>
                <a:cubicBezTo>
                  <a:pt x="10853092" y="5194"/>
                  <a:pt x="10853979" y="13324"/>
                  <a:pt x="10853928" y="19508"/>
                </a:cubicBezTo>
                <a:cubicBezTo>
                  <a:pt x="10613162" y="20527"/>
                  <a:pt x="10295268" y="40860"/>
                  <a:pt x="10067018" y="19508"/>
                </a:cubicBezTo>
                <a:cubicBezTo>
                  <a:pt x="9797842" y="16989"/>
                  <a:pt x="9847612" y="7854"/>
                  <a:pt x="9714266" y="19508"/>
                </a:cubicBezTo>
                <a:cubicBezTo>
                  <a:pt x="9596528" y="24852"/>
                  <a:pt x="9385168" y="16365"/>
                  <a:pt x="9252974" y="19508"/>
                </a:cubicBezTo>
                <a:cubicBezTo>
                  <a:pt x="9133747" y="37028"/>
                  <a:pt x="8598520" y="7462"/>
                  <a:pt x="8357525" y="19508"/>
                </a:cubicBezTo>
                <a:cubicBezTo>
                  <a:pt x="8139343" y="39043"/>
                  <a:pt x="7920663" y="26755"/>
                  <a:pt x="7679154" y="19508"/>
                </a:cubicBezTo>
                <a:cubicBezTo>
                  <a:pt x="7457176" y="6408"/>
                  <a:pt x="7439487" y="26359"/>
                  <a:pt x="7217862" y="19508"/>
                </a:cubicBezTo>
                <a:cubicBezTo>
                  <a:pt x="7000295" y="18052"/>
                  <a:pt x="6684661" y="19671"/>
                  <a:pt x="6539492" y="19508"/>
                </a:cubicBezTo>
                <a:cubicBezTo>
                  <a:pt x="6409713" y="620"/>
                  <a:pt x="6308684" y="22111"/>
                  <a:pt x="6186739" y="19508"/>
                </a:cubicBezTo>
                <a:cubicBezTo>
                  <a:pt x="6057829" y="-730"/>
                  <a:pt x="5954438" y="13368"/>
                  <a:pt x="5833986" y="19508"/>
                </a:cubicBezTo>
                <a:cubicBezTo>
                  <a:pt x="5754784" y="-11076"/>
                  <a:pt x="5459675" y="15406"/>
                  <a:pt x="5155616" y="19508"/>
                </a:cubicBezTo>
                <a:cubicBezTo>
                  <a:pt x="4827892" y="28802"/>
                  <a:pt x="4840667" y="28442"/>
                  <a:pt x="4694324" y="19508"/>
                </a:cubicBezTo>
                <a:cubicBezTo>
                  <a:pt x="4550693" y="14343"/>
                  <a:pt x="4057923" y="27479"/>
                  <a:pt x="3907414" y="19508"/>
                </a:cubicBezTo>
                <a:cubicBezTo>
                  <a:pt x="3735404" y="52168"/>
                  <a:pt x="3522546" y="20439"/>
                  <a:pt x="3446122" y="19508"/>
                </a:cubicBezTo>
                <a:cubicBezTo>
                  <a:pt x="3357142" y="-61208"/>
                  <a:pt x="2933564" y="39966"/>
                  <a:pt x="2659212" y="19508"/>
                </a:cubicBezTo>
                <a:cubicBezTo>
                  <a:pt x="2314482" y="53001"/>
                  <a:pt x="2436427" y="34853"/>
                  <a:pt x="2306460" y="19508"/>
                </a:cubicBezTo>
                <a:cubicBezTo>
                  <a:pt x="2192306" y="25564"/>
                  <a:pt x="1738737" y="-15515"/>
                  <a:pt x="1519550" y="19508"/>
                </a:cubicBezTo>
                <a:cubicBezTo>
                  <a:pt x="1327695" y="32925"/>
                  <a:pt x="1164261" y="33397"/>
                  <a:pt x="1058258" y="19508"/>
                </a:cubicBezTo>
                <a:cubicBezTo>
                  <a:pt x="956326" y="22243"/>
                  <a:pt x="768184" y="33081"/>
                  <a:pt x="705505" y="19508"/>
                </a:cubicBezTo>
                <a:cubicBezTo>
                  <a:pt x="603858" y="-11630"/>
                  <a:pt x="259641" y="13836"/>
                  <a:pt x="0" y="19508"/>
                </a:cubicBezTo>
                <a:cubicBezTo>
                  <a:pt x="595" y="10942"/>
                  <a:pt x="411" y="6303"/>
                  <a:pt x="0" y="0"/>
                </a:cubicBezTo>
                <a:close/>
              </a:path>
              <a:path w="10853928" h="19508" fill="none" stroke="0" extrusionOk="0">
                <a:moveTo>
                  <a:pt x="0" y="0"/>
                </a:moveTo>
                <a:cubicBezTo>
                  <a:pt x="140550" y="-23050"/>
                  <a:pt x="343097" y="-3068"/>
                  <a:pt x="461292" y="0"/>
                </a:cubicBezTo>
                <a:cubicBezTo>
                  <a:pt x="580883" y="6050"/>
                  <a:pt x="761598" y="21308"/>
                  <a:pt x="1139662" y="0"/>
                </a:cubicBezTo>
                <a:cubicBezTo>
                  <a:pt x="1444419" y="6095"/>
                  <a:pt x="1620574" y="43480"/>
                  <a:pt x="1926572" y="0"/>
                </a:cubicBezTo>
                <a:cubicBezTo>
                  <a:pt x="2219462" y="-9155"/>
                  <a:pt x="2149177" y="2235"/>
                  <a:pt x="2279325" y="0"/>
                </a:cubicBezTo>
                <a:cubicBezTo>
                  <a:pt x="2425839" y="3819"/>
                  <a:pt x="2459637" y="3266"/>
                  <a:pt x="2632078" y="0"/>
                </a:cubicBezTo>
                <a:cubicBezTo>
                  <a:pt x="2742936" y="-19593"/>
                  <a:pt x="3178928" y="-12325"/>
                  <a:pt x="3527527" y="0"/>
                </a:cubicBezTo>
                <a:cubicBezTo>
                  <a:pt x="3840525" y="14275"/>
                  <a:pt x="4037262" y="52020"/>
                  <a:pt x="4205897" y="0"/>
                </a:cubicBezTo>
                <a:cubicBezTo>
                  <a:pt x="4359450" y="-18409"/>
                  <a:pt x="4487354" y="-8829"/>
                  <a:pt x="4558650" y="0"/>
                </a:cubicBezTo>
                <a:cubicBezTo>
                  <a:pt x="4596649" y="4431"/>
                  <a:pt x="5056323" y="5704"/>
                  <a:pt x="5237020" y="0"/>
                </a:cubicBezTo>
                <a:cubicBezTo>
                  <a:pt x="5454176" y="38913"/>
                  <a:pt x="5947718" y="28629"/>
                  <a:pt x="6132469" y="0"/>
                </a:cubicBezTo>
                <a:cubicBezTo>
                  <a:pt x="6340477" y="46446"/>
                  <a:pt x="6508627" y="56557"/>
                  <a:pt x="6702301" y="0"/>
                </a:cubicBezTo>
                <a:cubicBezTo>
                  <a:pt x="6926034" y="-30878"/>
                  <a:pt x="6991816" y="-18081"/>
                  <a:pt x="7272132" y="0"/>
                </a:cubicBezTo>
                <a:cubicBezTo>
                  <a:pt x="7525844" y="19627"/>
                  <a:pt x="7676985" y="-38108"/>
                  <a:pt x="7950502" y="0"/>
                </a:cubicBezTo>
                <a:cubicBezTo>
                  <a:pt x="8168339" y="29538"/>
                  <a:pt x="8473544" y="-50742"/>
                  <a:pt x="8737412" y="0"/>
                </a:cubicBezTo>
                <a:cubicBezTo>
                  <a:pt x="8982130" y="2430"/>
                  <a:pt x="9173345" y="-3248"/>
                  <a:pt x="9524322" y="0"/>
                </a:cubicBezTo>
                <a:cubicBezTo>
                  <a:pt x="9834243" y="54693"/>
                  <a:pt x="10356026" y="50968"/>
                  <a:pt x="10853928" y="0"/>
                </a:cubicBezTo>
                <a:cubicBezTo>
                  <a:pt x="10853351" y="5404"/>
                  <a:pt x="10854170" y="9465"/>
                  <a:pt x="10853928" y="19508"/>
                </a:cubicBezTo>
                <a:cubicBezTo>
                  <a:pt x="10689617" y="32950"/>
                  <a:pt x="10550303" y="32079"/>
                  <a:pt x="10392636" y="19508"/>
                </a:cubicBezTo>
                <a:cubicBezTo>
                  <a:pt x="10223363" y="32791"/>
                  <a:pt x="9805069" y="936"/>
                  <a:pt x="9497187" y="19508"/>
                </a:cubicBezTo>
                <a:cubicBezTo>
                  <a:pt x="9159820" y="44683"/>
                  <a:pt x="9114539" y="31654"/>
                  <a:pt x="8818817" y="19508"/>
                </a:cubicBezTo>
                <a:cubicBezTo>
                  <a:pt x="8527400" y="15042"/>
                  <a:pt x="8633507" y="27421"/>
                  <a:pt x="8466064" y="19508"/>
                </a:cubicBezTo>
                <a:cubicBezTo>
                  <a:pt x="8270676" y="74303"/>
                  <a:pt x="7987709" y="6935"/>
                  <a:pt x="7787693" y="19508"/>
                </a:cubicBezTo>
                <a:cubicBezTo>
                  <a:pt x="7544623" y="4777"/>
                  <a:pt x="7402157" y="3457"/>
                  <a:pt x="7217862" y="19508"/>
                </a:cubicBezTo>
                <a:cubicBezTo>
                  <a:pt x="7052949" y="9867"/>
                  <a:pt x="6919578" y="33806"/>
                  <a:pt x="6648031" y="19508"/>
                </a:cubicBezTo>
                <a:cubicBezTo>
                  <a:pt x="6370813" y="13645"/>
                  <a:pt x="6241857" y="52544"/>
                  <a:pt x="6078200" y="19508"/>
                </a:cubicBezTo>
                <a:cubicBezTo>
                  <a:pt x="5890116" y="24598"/>
                  <a:pt x="5632365" y="-6887"/>
                  <a:pt x="5508368" y="19508"/>
                </a:cubicBezTo>
                <a:cubicBezTo>
                  <a:pt x="5420337" y="59144"/>
                  <a:pt x="5047013" y="21621"/>
                  <a:pt x="4721459" y="19508"/>
                </a:cubicBezTo>
                <a:cubicBezTo>
                  <a:pt x="4405572" y="20611"/>
                  <a:pt x="4245611" y="14881"/>
                  <a:pt x="4043088" y="19508"/>
                </a:cubicBezTo>
                <a:cubicBezTo>
                  <a:pt x="3843535" y="-3865"/>
                  <a:pt x="3825260" y="37724"/>
                  <a:pt x="3690336" y="19508"/>
                </a:cubicBezTo>
                <a:cubicBezTo>
                  <a:pt x="3579366" y="-1493"/>
                  <a:pt x="3262758" y="62348"/>
                  <a:pt x="3120504" y="19508"/>
                </a:cubicBezTo>
                <a:cubicBezTo>
                  <a:pt x="2982138" y="13085"/>
                  <a:pt x="2747890" y="43373"/>
                  <a:pt x="2333595" y="19508"/>
                </a:cubicBezTo>
                <a:cubicBezTo>
                  <a:pt x="1929322" y="12496"/>
                  <a:pt x="2077826" y="-22063"/>
                  <a:pt x="1872303" y="19508"/>
                </a:cubicBezTo>
                <a:cubicBezTo>
                  <a:pt x="1633496" y="33683"/>
                  <a:pt x="1297706" y="62353"/>
                  <a:pt x="976854" y="19508"/>
                </a:cubicBezTo>
                <a:cubicBezTo>
                  <a:pt x="659648" y="53776"/>
                  <a:pt x="416916" y="10332"/>
                  <a:pt x="0" y="19508"/>
                </a:cubicBezTo>
                <a:cubicBezTo>
                  <a:pt x="1632" y="13310"/>
                  <a:pt x="1042" y="840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853928"/>
                      <a:gd name="connsiteY0" fmla="*/ 0 h 19508"/>
                      <a:gd name="connsiteX1" fmla="*/ 461292 w 10853928"/>
                      <a:gd name="connsiteY1" fmla="*/ 0 h 19508"/>
                      <a:gd name="connsiteX2" fmla="*/ 1139662 w 10853928"/>
                      <a:gd name="connsiteY2" fmla="*/ 0 h 19508"/>
                      <a:gd name="connsiteX3" fmla="*/ 1926572 w 10853928"/>
                      <a:gd name="connsiteY3" fmla="*/ 0 h 19508"/>
                      <a:gd name="connsiteX4" fmla="*/ 2279325 w 10853928"/>
                      <a:gd name="connsiteY4" fmla="*/ 0 h 19508"/>
                      <a:gd name="connsiteX5" fmla="*/ 2632078 w 10853928"/>
                      <a:gd name="connsiteY5" fmla="*/ 0 h 19508"/>
                      <a:gd name="connsiteX6" fmla="*/ 3527527 w 10853928"/>
                      <a:gd name="connsiteY6" fmla="*/ 0 h 19508"/>
                      <a:gd name="connsiteX7" fmla="*/ 4205897 w 10853928"/>
                      <a:gd name="connsiteY7" fmla="*/ 0 h 19508"/>
                      <a:gd name="connsiteX8" fmla="*/ 4558650 w 10853928"/>
                      <a:gd name="connsiteY8" fmla="*/ 0 h 19508"/>
                      <a:gd name="connsiteX9" fmla="*/ 5237020 w 10853928"/>
                      <a:gd name="connsiteY9" fmla="*/ 0 h 19508"/>
                      <a:gd name="connsiteX10" fmla="*/ 6132469 w 10853928"/>
                      <a:gd name="connsiteY10" fmla="*/ 0 h 19508"/>
                      <a:gd name="connsiteX11" fmla="*/ 6702301 w 10853928"/>
                      <a:gd name="connsiteY11" fmla="*/ 0 h 19508"/>
                      <a:gd name="connsiteX12" fmla="*/ 7272132 w 10853928"/>
                      <a:gd name="connsiteY12" fmla="*/ 0 h 19508"/>
                      <a:gd name="connsiteX13" fmla="*/ 7950502 w 10853928"/>
                      <a:gd name="connsiteY13" fmla="*/ 0 h 19508"/>
                      <a:gd name="connsiteX14" fmla="*/ 8737412 w 10853928"/>
                      <a:gd name="connsiteY14" fmla="*/ 0 h 19508"/>
                      <a:gd name="connsiteX15" fmla="*/ 9524322 w 10853928"/>
                      <a:gd name="connsiteY15" fmla="*/ 0 h 19508"/>
                      <a:gd name="connsiteX16" fmla="*/ 10853928 w 10853928"/>
                      <a:gd name="connsiteY16" fmla="*/ 0 h 19508"/>
                      <a:gd name="connsiteX17" fmla="*/ 10853928 w 10853928"/>
                      <a:gd name="connsiteY17" fmla="*/ 19508 h 19508"/>
                      <a:gd name="connsiteX18" fmla="*/ 10392636 w 10853928"/>
                      <a:gd name="connsiteY18" fmla="*/ 19508 h 19508"/>
                      <a:gd name="connsiteX19" fmla="*/ 9497187 w 10853928"/>
                      <a:gd name="connsiteY19" fmla="*/ 19508 h 19508"/>
                      <a:gd name="connsiteX20" fmla="*/ 8818817 w 10853928"/>
                      <a:gd name="connsiteY20" fmla="*/ 19508 h 19508"/>
                      <a:gd name="connsiteX21" fmla="*/ 8466064 w 10853928"/>
                      <a:gd name="connsiteY21" fmla="*/ 19508 h 19508"/>
                      <a:gd name="connsiteX22" fmla="*/ 7787693 w 10853928"/>
                      <a:gd name="connsiteY22" fmla="*/ 19508 h 19508"/>
                      <a:gd name="connsiteX23" fmla="*/ 7217862 w 10853928"/>
                      <a:gd name="connsiteY23" fmla="*/ 19508 h 19508"/>
                      <a:gd name="connsiteX24" fmla="*/ 6648031 w 10853928"/>
                      <a:gd name="connsiteY24" fmla="*/ 19508 h 19508"/>
                      <a:gd name="connsiteX25" fmla="*/ 6078200 w 10853928"/>
                      <a:gd name="connsiteY25" fmla="*/ 19508 h 19508"/>
                      <a:gd name="connsiteX26" fmla="*/ 5508368 w 10853928"/>
                      <a:gd name="connsiteY26" fmla="*/ 19508 h 19508"/>
                      <a:gd name="connsiteX27" fmla="*/ 4721459 w 10853928"/>
                      <a:gd name="connsiteY27" fmla="*/ 19508 h 19508"/>
                      <a:gd name="connsiteX28" fmla="*/ 4043088 w 10853928"/>
                      <a:gd name="connsiteY28" fmla="*/ 19508 h 19508"/>
                      <a:gd name="connsiteX29" fmla="*/ 3690336 w 10853928"/>
                      <a:gd name="connsiteY29" fmla="*/ 19508 h 19508"/>
                      <a:gd name="connsiteX30" fmla="*/ 3120504 w 10853928"/>
                      <a:gd name="connsiteY30" fmla="*/ 19508 h 19508"/>
                      <a:gd name="connsiteX31" fmla="*/ 2333595 w 10853928"/>
                      <a:gd name="connsiteY31" fmla="*/ 19508 h 19508"/>
                      <a:gd name="connsiteX32" fmla="*/ 1872303 w 10853928"/>
                      <a:gd name="connsiteY32" fmla="*/ 19508 h 19508"/>
                      <a:gd name="connsiteX33" fmla="*/ 976854 w 10853928"/>
                      <a:gd name="connsiteY33" fmla="*/ 19508 h 19508"/>
                      <a:gd name="connsiteX34" fmla="*/ 0 w 10853928"/>
                      <a:gd name="connsiteY34" fmla="*/ 19508 h 19508"/>
                      <a:gd name="connsiteX35" fmla="*/ 0 w 10853928"/>
                      <a:gd name="connsiteY35" fmla="*/ 0 h 19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0853928" h="19508" fill="none" extrusionOk="0">
                        <a:moveTo>
                          <a:pt x="0" y="0"/>
                        </a:moveTo>
                        <a:cubicBezTo>
                          <a:pt x="146993" y="-19076"/>
                          <a:pt x="347684" y="-4790"/>
                          <a:pt x="461292" y="0"/>
                        </a:cubicBezTo>
                        <a:cubicBezTo>
                          <a:pt x="574900" y="4790"/>
                          <a:pt x="808367" y="19821"/>
                          <a:pt x="1139662" y="0"/>
                        </a:cubicBezTo>
                        <a:cubicBezTo>
                          <a:pt x="1470957" y="-19821"/>
                          <a:pt x="1627405" y="5721"/>
                          <a:pt x="1926572" y="0"/>
                        </a:cubicBezTo>
                        <a:cubicBezTo>
                          <a:pt x="2225739" y="-5721"/>
                          <a:pt x="2137730" y="-3235"/>
                          <a:pt x="2279325" y="0"/>
                        </a:cubicBezTo>
                        <a:cubicBezTo>
                          <a:pt x="2420920" y="3235"/>
                          <a:pt x="2456518" y="9685"/>
                          <a:pt x="2632078" y="0"/>
                        </a:cubicBezTo>
                        <a:cubicBezTo>
                          <a:pt x="2807638" y="-9685"/>
                          <a:pt x="3211516" y="-43007"/>
                          <a:pt x="3527527" y="0"/>
                        </a:cubicBezTo>
                        <a:cubicBezTo>
                          <a:pt x="3843538" y="43007"/>
                          <a:pt x="4058833" y="22042"/>
                          <a:pt x="4205897" y="0"/>
                        </a:cubicBezTo>
                        <a:cubicBezTo>
                          <a:pt x="4352961" y="-22042"/>
                          <a:pt x="4474805" y="-11846"/>
                          <a:pt x="4558650" y="0"/>
                        </a:cubicBezTo>
                        <a:cubicBezTo>
                          <a:pt x="4642495" y="11846"/>
                          <a:pt x="5041928" y="-6069"/>
                          <a:pt x="5237020" y="0"/>
                        </a:cubicBezTo>
                        <a:cubicBezTo>
                          <a:pt x="5432112" y="6069"/>
                          <a:pt x="5943266" y="-17479"/>
                          <a:pt x="6132469" y="0"/>
                        </a:cubicBezTo>
                        <a:cubicBezTo>
                          <a:pt x="6321672" y="17479"/>
                          <a:pt x="6483872" y="26234"/>
                          <a:pt x="6702301" y="0"/>
                        </a:cubicBezTo>
                        <a:cubicBezTo>
                          <a:pt x="6920730" y="-26234"/>
                          <a:pt x="6991194" y="-15156"/>
                          <a:pt x="7272132" y="0"/>
                        </a:cubicBezTo>
                        <a:cubicBezTo>
                          <a:pt x="7553070" y="15156"/>
                          <a:pt x="7684444" y="-32961"/>
                          <a:pt x="7950502" y="0"/>
                        </a:cubicBezTo>
                        <a:cubicBezTo>
                          <a:pt x="8216560" y="32961"/>
                          <a:pt x="8493290" y="-10491"/>
                          <a:pt x="8737412" y="0"/>
                        </a:cubicBezTo>
                        <a:cubicBezTo>
                          <a:pt x="8981534" y="10491"/>
                          <a:pt x="9191586" y="-13899"/>
                          <a:pt x="9524322" y="0"/>
                        </a:cubicBezTo>
                        <a:cubicBezTo>
                          <a:pt x="9857058" y="13899"/>
                          <a:pt x="10297509" y="7485"/>
                          <a:pt x="10853928" y="0"/>
                        </a:cubicBezTo>
                        <a:cubicBezTo>
                          <a:pt x="10853385" y="4602"/>
                          <a:pt x="10853268" y="10000"/>
                          <a:pt x="10853928" y="19508"/>
                        </a:cubicBezTo>
                        <a:cubicBezTo>
                          <a:pt x="10691638" y="29742"/>
                          <a:pt x="10574319" y="30798"/>
                          <a:pt x="10392636" y="19508"/>
                        </a:cubicBezTo>
                        <a:cubicBezTo>
                          <a:pt x="10210953" y="8218"/>
                          <a:pt x="9836277" y="-15522"/>
                          <a:pt x="9497187" y="19508"/>
                        </a:cubicBezTo>
                        <a:cubicBezTo>
                          <a:pt x="9158097" y="54538"/>
                          <a:pt x="9119479" y="31934"/>
                          <a:pt x="8818817" y="19508"/>
                        </a:cubicBezTo>
                        <a:cubicBezTo>
                          <a:pt x="8518155" y="7083"/>
                          <a:pt x="8640037" y="7703"/>
                          <a:pt x="8466064" y="19508"/>
                        </a:cubicBezTo>
                        <a:cubicBezTo>
                          <a:pt x="8292091" y="31313"/>
                          <a:pt x="7997656" y="20134"/>
                          <a:pt x="7787693" y="19508"/>
                        </a:cubicBezTo>
                        <a:cubicBezTo>
                          <a:pt x="7577730" y="18882"/>
                          <a:pt x="7412468" y="22636"/>
                          <a:pt x="7217862" y="19508"/>
                        </a:cubicBezTo>
                        <a:cubicBezTo>
                          <a:pt x="7023256" y="16380"/>
                          <a:pt x="6898018" y="16044"/>
                          <a:pt x="6648031" y="19508"/>
                        </a:cubicBezTo>
                        <a:cubicBezTo>
                          <a:pt x="6398044" y="22972"/>
                          <a:pt x="6254402" y="39845"/>
                          <a:pt x="6078200" y="19508"/>
                        </a:cubicBezTo>
                        <a:cubicBezTo>
                          <a:pt x="5901998" y="-829"/>
                          <a:pt x="5622886" y="4433"/>
                          <a:pt x="5508368" y="19508"/>
                        </a:cubicBezTo>
                        <a:cubicBezTo>
                          <a:pt x="5393850" y="34583"/>
                          <a:pt x="5036260" y="28050"/>
                          <a:pt x="4721459" y="19508"/>
                        </a:cubicBezTo>
                        <a:cubicBezTo>
                          <a:pt x="4406658" y="10966"/>
                          <a:pt x="4239221" y="42771"/>
                          <a:pt x="4043088" y="19508"/>
                        </a:cubicBezTo>
                        <a:cubicBezTo>
                          <a:pt x="3846955" y="-3755"/>
                          <a:pt x="3818802" y="35878"/>
                          <a:pt x="3690336" y="19508"/>
                        </a:cubicBezTo>
                        <a:cubicBezTo>
                          <a:pt x="3561870" y="3138"/>
                          <a:pt x="3265491" y="43414"/>
                          <a:pt x="3120504" y="19508"/>
                        </a:cubicBezTo>
                        <a:cubicBezTo>
                          <a:pt x="2975517" y="-4398"/>
                          <a:pt x="2720254" y="37893"/>
                          <a:pt x="2333595" y="19508"/>
                        </a:cubicBezTo>
                        <a:cubicBezTo>
                          <a:pt x="1946936" y="1123"/>
                          <a:pt x="2097241" y="6996"/>
                          <a:pt x="1872303" y="19508"/>
                        </a:cubicBezTo>
                        <a:cubicBezTo>
                          <a:pt x="1647365" y="32020"/>
                          <a:pt x="1282708" y="46600"/>
                          <a:pt x="976854" y="19508"/>
                        </a:cubicBezTo>
                        <a:cubicBezTo>
                          <a:pt x="671000" y="-7584"/>
                          <a:pt x="408401" y="-11555"/>
                          <a:pt x="0" y="19508"/>
                        </a:cubicBezTo>
                        <a:cubicBezTo>
                          <a:pt x="793" y="12919"/>
                          <a:pt x="460" y="7837"/>
                          <a:pt x="0" y="0"/>
                        </a:cubicBezTo>
                        <a:close/>
                      </a:path>
                      <a:path w="10853928" h="19508" stroke="0" extrusionOk="0">
                        <a:moveTo>
                          <a:pt x="0" y="0"/>
                        </a:moveTo>
                        <a:cubicBezTo>
                          <a:pt x="267322" y="15284"/>
                          <a:pt x="415388" y="-21048"/>
                          <a:pt x="569831" y="0"/>
                        </a:cubicBezTo>
                        <a:cubicBezTo>
                          <a:pt x="724274" y="21048"/>
                          <a:pt x="769333" y="-2353"/>
                          <a:pt x="922584" y="0"/>
                        </a:cubicBezTo>
                        <a:cubicBezTo>
                          <a:pt x="1075835" y="2353"/>
                          <a:pt x="1399490" y="-145"/>
                          <a:pt x="1818033" y="0"/>
                        </a:cubicBezTo>
                        <a:cubicBezTo>
                          <a:pt x="2236576" y="145"/>
                          <a:pt x="2145330" y="5482"/>
                          <a:pt x="2387864" y="0"/>
                        </a:cubicBezTo>
                        <a:cubicBezTo>
                          <a:pt x="2630398" y="-5482"/>
                          <a:pt x="2793207" y="18487"/>
                          <a:pt x="2957695" y="0"/>
                        </a:cubicBezTo>
                        <a:cubicBezTo>
                          <a:pt x="3122183" y="-18487"/>
                          <a:pt x="3579141" y="19003"/>
                          <a:pt x="3853144" y="0"/>
                        </a:cubicBezTo>
                        <a:cubicBezTo>
                          <a:pt x="4127147" y="-19003"/>
                          <a:pt x="4209857" y="12211"/>
                          <a:pt x="4314436" y="0"/>
                        </a:cubicBezTo>
                        <a:cubicBezTo>
                          <a:pt x="4419015" y="-12211"/>
                          <a:pt x="4762459" y="-17220"/>
                          <a:pt x="5209885" y="0"/>
                        </a:cubicBezTo>
                        <a:cubicBezTo>
                          <a:pt x="5657311" y="17220"/>
                          <a:pt x="5692663" y="-3290"/>
                          <a:pt x="6105335" y="0"/>
                        </a:cubicBezTo>
                        <a:cubicBezTo>
                          <a:pt x="6518007" y="3290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441941" y="-17829"/>
                          <a:pt x="7679154" y="0"/>
                        </a:cubicBezTo>
                        <a:cubicBezTo>
                          <a:pt x="7916367" y="17829"/>
                          <a:pt x="8102967" y="-24363"/>
                          <a:pt x="8248985" y="0"/>
                        </a:cubicBezTo>
                        <a:cubicBezTo>
                          <a:pt x="8395003" y="24363"/>
                          <a:pt x="8552393" y="25505"/>
                          <a:pt x="8818817" y="0"/>
                        </a:cubicBezTo>
                        <a:cubicBezTo>
                          <a:pt x="9085241" y="-25505"/>
                          <a:pt x="9411308" y="38000"/>
                          <a:pt x="9605726" y="0"/>
                        </a:cubicBezTo>
                        <a:cubicBezTo>
                          <a:pt x="9800144" y="-38000"/>
                          <a:pt x="10006468" y="-25741"/>
                          <a:pt x="10175558" y="0"/>
                        </a:cubicBezTo>
                        <a:cubicBezTo>
                          <a:pt x="10344648" y="25741"/>
                          <a:pt x="10696282" y="695"/>
                          <a:pt x="10853928" y="0"/>
                        </a:cubicBezTo>
                        <a:cubicBezTo>
                          <a:pt x="10853119" y="4899"/>
                          <a:pt x="10853878" y="13181"/>
                          <a:pt x="10853928" y="19508"/>
                        </a:cubicBezTo>
                        <a:cubicBezTo>
                          <a:pt x="10608124" y="25475"/>
                          <a:pt x="10343415" y="23527"/>
                          <a:pt x="10067018" y="19508"/>
                        </a:cubicBezTo>
                        <a:cubicBezTo>
                          <a:pt x="9790621" y="15490"/>
                          <a:pt x="9843266" y="4784"/>
                          <a:pt x="9714266" y="19508"/>
                        </a:cubicBezTo>
                        <a:cubicBezTo>
                          <a:pt x="9585266" y="34232"/>
                          <a:pt x="9379484" y="3095"/>
                          <a:pt x="9252974" y="19508"/>
                        </a:cubicBezTo>
                        <a:cubicBezTo>
                          <a:pt x="9126464" y="35921"/>
                          <a:pt x="8580678" y="-3684"/>
                          <a:pt x="8357525" y="19508"/>
                        </a:cubicBezTo>
                        <a:cubicBezTo>
                          <a:pt x="8134372" y="42700"/>
                          <a:pt x="7903199" y="27678"/>
                          <a:pt x="7679154" y="19508"/>
                        </a:cubicBezTo>
                        <a:cubicBezTo>
                          <a:pt x="7455109" y="11338"/>
                          <a:pt x="7435944" y="28329"/>
                          <a:pt x="7217862" y="19508"/>
                        </a:cubicBezTo>
                        <a:cubicBezTo>
                          <a:pt x="6999780" y="10687"/>
                          <a:pt x="6680409" y="20205"/>
                          <a:pt x="6539492" y="19508"/>
                        </a:cubicBezTo>
                        <a:cubicBezTo>
                          <a:pt x="6398575" y="18812"/>
                          <a:pt x="6312077" y="34238"/>
                          <a:pt x="6186739" y="19508"/>
                        </a:cubicBezTo>
                        <a:cubicBezTo>
                          <a:pt x="6061401" y="4778"/>
                          <a:pt x="5947033" y="13295"/>
                          <a:pt x="5833986" y="19508"/>
                        </a:cubicBezTo>
                        <a:cubicBezTo>
                          <a:pt x="5720939" y="25721"/>
                          <a:pt x="5482226" y="9806"/>
                          <a:pt x="5155616" y="19508"/>
                        </a:cubicBezTo>
                        <a:cubicBezTo>
                          <a:pt x="4829006" y="29211"/>
                          <a:pt x="4841274" y="30536"/>
                          <a:pt x="4694324" y="19508"/>
                        </a:cubicBezTo>
                        <a:cubicBezTo>
                          <a:pt x="4547374" y="8480"/>
                          <a:pt x="4077675" y="8233"/>
                          <a:pt x="3907414" y="19508"/>
                        </a:cubicBezTo>
                        <a:cubicBezTo>
                          <a:pt x="3737153" y="30784"/>
                          <a:pt x="3538393" y="22850"/>
                          <a:pt x="3446122" y="19508"/>
                        </a:cubicBezTo>
                        <a:cubicBezTo>
                          <a:pt x="3353851" y="16166"/>
                          <a:pt x="2990320" y="-6871"/>
                          <a:pt x="2659212" y="19508"/>
                        </a:cubicBezTo>
                        <a:cubicBezTo>
                          <a:pt x="2328104" y="45887"/>
                          <a:pt x="2427653" y="10827"/>
                          <a:pt x="2306460" y="19508"/>
                        </a:cubicBezTo>
                        <a:cubicBezTo>
                          <a:pt x="2185267" y="28189"/>
                          <a:pt x="1719763" y="4937"/>
                          <a:pt x="1519550" y="19508"/>
                        </a:cubicBezTo>
                        <a:cubicBezTo>
                          <a:pt x="1319337" y="34080"/>
                          <a:pt x="1167371" y="18260"/>
                          <a:pt x="1058258" y="19508"/>
                        </a:cubicBezTo>
                        <a:cubicBezTo>
                          <a:pt x="949145" y="20756"/>
                          <a:pt x="780234" y="32667"/>
                          <a:pt x="705505" y="19508"/>
                        </a:cubicBezTo>
                        <a:cubicBezTo>
                          <a:pt x="630776" y="6349"/>
                          <a:pt x="215796" y="31276"/>
                          <a:pt x="0" y="19508"/>
                        </a:cubicBezTo>
                        <a:cubicBezTo>
                          <a:pt x="603" y="11282"/>
                          <a:pt x="-315" y="606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91D64-63B8-EC70-7935-AD5CDD59A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009"/>
            <a:ext cx="10515600" cy="4535424"/>
          </a:xfrm>
        </p:spPr>
        <p:txBody>
          <a:bodyPr>
            <a:normAutofit/>
          </a:bodyPr>
          <a:lstStyle/>
          <a:p>
            <a:pPr marL="571500" indent="-571500" eaLnBrk="1" hangingPunct="1">
              <a:spcBef>
                <a:spcPct val="25000"/>
              </a:spcBef>
              <a:buClr>
                <a:srgbClr val="008000"/>
              </a:buClr>
              <a:buFont typeface="Monotype Sorts" pitchFamily="2" charset="2"/>
              <a:buChar char="ì"/>
              <a:tabLst>
                <a:tab pos="4762500" algn="l"/>
                <a:tab pos="5238750" algn="l"/>
              </a:tabLst>
            </a:pPr>
            <a:r>
              <a:rPr lang="en-GB" altLang="en-US" sz="2300" i="1">
                <a:latin typeface="Times New Roman" panose="02020603050405020304" pitchFamily="18" charset="0"/>
              </a:rPr>
              <a:t>In example (1), the two sub-expressions  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300" b="1" i="1">
                <a:latin typeface="Times New Roman" panose="02020603050405020304" pitchFamily="18" charset="0"/>
              </a:rPr>
              <a:t> </a:t>
            </a:r>
            <a:r>
              <a:rPr lang="en-GB" altLang="en-US" sz="2300">
                <a:latin typeface="Times New Roman" panose="02020603050405020304" pitchFamily="18" charset="0"/>
              </a:rPr>
              <a:t>(</a:t>
            </a:r>
            <a:r>
              <a:rPr lang="en-GB" altLang="en-US" sz="2300" b="1">
                <a:latin typeface="Times New Roman" panose="02020603050405020304" pitchFamily="18" charset="0"/>
              </a:rPr>
              <a:t>p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GB" altLang="en-US" sz="2300" b="1">
                <a:latin typeface="Times New Roman" panose="02020603050405020304" pitchFamily="18" charset="0"/>
              </a:rPr>
              <a:t>q</a:t>
            </a:r>
            <a:r>
              <a:rPr lang="en-GB" altLang="en-US" sz="2300">
                <a:latin typeface="Times New Roman" panose="02020603050405020304" pitchFamily="18" charset="0"/>
              </a:rPr>
              <a:t>)  and  (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300" b="1">
                <a:latin typeface="Times New Roman" panose="02020603050405020304" pitchFamily="18" charset="0"/>
              </a:rPr>
              <a:t>p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   </a:t>
            </a:r>
            <a:r>
              <a:rPr lang="en-GB" altLang="en-US" sz="2300" b="1">
                <a:latin typeface="Times New Roman" panose="02020603050405020304" pitchFamily="18" charset="0"/>
              </a:rPr>
              <a:t>q</a:t>
            </a:r>
            <a:r>
              <a:rPr lang="en-GB" altLang="en-US" sz="2300">
                <a:latin typeface="Times New Roman" panose="02020603050405020304" pitchFamily="18" charset="0"/>
              </a:rPr>
              <a:t>) have identical truth tables.</a:t>
            </a:r>
            <a:endParaRPr lang="en-GB" altLang="en-US" sz="2300" i="1">
              <a:latin typeface="Times New Roman" panose="02020603050405020304" pitchFamily="18" charset="0"/>
            </a:endParaRPr>
          </a:p>
          <a:p>
            <a:pPr marL="571500" indent="-571500" eaLnBrk="1" hangingPunct="1">
              <a:spcBef>
                <a:spcPct val="25000"/>
              </a:spcBef>
              <a:buClr>
                <a:srgbClr val="008000"/>
              </a:buClr>
              <a:buFont typeface="Monotype Sorts" pitchFamily="2" charset="2"/>
              <a:buChar char="ì"/>
              <a:tabLst>
                <a:tab pos="4762500" algn="l"/>
                <a:tab pos="5238750" algn="l"/>
              </a:tabLst>
            </a:pPr>
            <a:r>
              <a:rPr lang="en-GB" altLang="en-US" sz="2300" i="1">
                <a:latin typeface="Times New Roman" panose="02020603050405020304" pitchFamily="18" charset="0"/>
              </a:rPr>
              <a:t>Two expressions A and B (having the same variable names)  are </a:t>
            </a:r>
            <a:r>
              <a:rPr lang="en-GB" altLang="en-US" sz="2300" b="1" i="1">
                <a:latin typeface="Times New Roman" panose="02020603050405020304" pitchFamily="18" charset="0"/>
              </a:rPr>
              <a:t>logically equivalent</a:t>
            </a:r>
            <a:r>
              <a:rPr lang="en-GB" altLang="en-US" sz="2300" i="1">
                <a:latin typeface="Times New Roman" panose="02020603050405020304" pitchFamily="18" charset="0"/>
              </a:rPr>
              <a:t> if they have the same truth value for every combination of truth values of the variable propositions. In this case, we write </a:t>
            </a:r>
            <a:r>
              <a:rPr lang="en-GB" altLang="en-US" sz="2300" b="1">
                <a:latin typeface="Times New Roman" panose="02020603050405020304" pitchFamily="18" charset="0"/>
              </a:rPr>
              <a:t>A 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300" b="1">
                <a:latin typeface="Times New Roman" panose="02020603050405020304" pitchFamily="18" charset="0"/>
              </a:rPr>
              <a:t> B</a:t>
            </a:r>
            <a:r>
              <a:rPr lang="en-GB" altLang="en-US" sz="2300">
                <a:latin typeface="Times New Roman" panose="02020603050405020304" pitchFamily="18" charset="0"/>
              </a:rPr>
              <a:t>.</a:t>
            </a:r>
            <a:r>
              <a:rPr lang="en-GB" altLang="en-US" sz="2300" i="1">
                <a:latin typeface="Times New Roman" panose="02020603050405020304" pitchFamily="18" charset="0"/>
              </a:rPr>
              <a:t> </a:t>
            </a:r>
            <a:endParaRPr lang="en-GB" altLang="en-US" sz="2300" b="1" i="1">
              <a:latin typeface="Times New Roman" panose="02020603050405020304" pitchFamily="18" charset="0"/>
            </a:endParaRPr>
          </a:p>
          <a:p>
            <a:pPr marL="571500" indent="-571500" eaLnBrk="1" hangingPunct="1">
              <a:spcBef>
                <a:spcPct val="25000"/>
              </a:spcBef>
              <a:buClr>
                <a:srgbClr val="008000"/>
              </a:buClr>
              <a:buFont typeface="Monotype Sorts" pitchFamily="2" charset="2"/>
              <a:buNone/>
              <a:tabLst>
                <a:tab pos="4762500" algn="l"/>
                <a:tab pos="5238750" algn="l"/>
              </a:tabLst>
            </a:pPr>
            <a:r>
              <a:rPr lang="en-GB" altLang="en-US" sz="2300" b="1" i="1">
                <a:latin typeface="Times New Roman" panose="02020603050405020304" pitchFamily="18" charset="0"/>
              </a:rPr>
              <a:t>	Hence:  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300" b="1" i="1">
                <a:latin typeface="Times New Roman" panose="02020603050405020304" pitchFamily="18" charset="0"/>
              </a:rPr>
              <a:t> </a:t>
            </a:r>
            <a:r>
              <a:rPr lang="en-GB" altLang="en-US" sz="2300">
                <a:latin typeface="Times New Roman" panose="02020603050405020304" pitchFamily="18" charset="0"/>
              </a:rPr>
              <a:t>(</a:t>
            </a:r>
            <a:r>
              <a:rPr lang="en-GB" altLang="en-US" sz="2300" b="1">
                <a:latin typeface="Times New Roman" panose="02020603050405020304" pitchFamily="18" charset="0"/>
              </a:rPr>
              <a:t>p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GB" altLang="en-US" sz="2300" b="1">
                <a:latin typeface="Times New Roman" panose="02020603050405020304" pitchFamily="18" charset="0"/>
              </a:rPr>
              <a:t>q</a:t>
            </a:r>
            <a:r>
              <a:rPr lang="en-GB" altLang="en-US" sz="2300">
                <a:latin typeface="Times New Roman" panose="02020603050405020304" pitchFamily="18" charset="0"/>
              </a:rPr>
              <a:t>) 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300">
                <a:latin typeface="Times New Roman" panose="02020603050405020304" pitchFamily="18" charset="0"/>
              </a:rPr>
              <a:t> (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300" b="1">
                <a:latin typeface="Times New Roman" panose="02020603050405020304" pitchFamily="18" charset="0"/>
              </a:rPr>
              <a:t>p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   </a:t>
            </a:r>
            <a:r>
              <a:rPr lang="en-GB" altLang="en-US" sz="2300" b="1">
                <a:latin typeface="Times New Roman" panose="02020603050405020304" pitchFamily="18" charset="0"/>
              </a:rPr>
              <a:t>q</a:t>
            </a:r>
            <a:r>
              <a:rPr lang="en-GB" altLang="en-US" sz="2300">
                <a:latin typeface="Times New Roman" panose="02020603050405020304" pitchFamily="18" charset="0"/>
              </a:rPr>
              <a:t>) 	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	(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De Morgan’s Law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en-GB" altLang="en-US" sz="2300" b="1" i="1">
              <a:latin typeface="Times New Roman" panose="02020603050405020304" pitchFamily="18" charset="0"/>
            </a:endParaRPr>
          </a:p>
          <a:p>
            <a:pPr marL="571500" indent="-571500" eaLnBrk="1" hangingPunct="1">
              <a:spcBef>
                <a:spcPct val="25000"/>
              </a:spcBef>
              <a:buClr>
                <a:srgbClr val="008000"/>
              </a:buClr>
              <a:buFont typeface="Monotype Sorts" pitchFamily="2" charset="2"/>
              <a:buChar char="ì"/>
              <a:tabLst>
                <a:tab pos="4762500" algn="l"/>
                <a:tab pos="5238750" algn="l"/>
              </a:tabLst>
            </a:pPr>
            <a:r>
              <a:rPr lang="en-GB" altLang="en-US" sz="2300" i="1">
                <a:latin typeface="Times New Roman" panose="02020603050405020304" pitchFamily="18" charset="0"/>
              </a:rPr>
              <a:t>We also note form example 1.2, that 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300">
                <a:latin typeface="Times New Roman" panose="02020603050405020304" pitchFamily="18" charset="0"/>
              </a:rPr>
              <a:t>(</a:t>
            </a:r>
            <a:r>
              <a:rPr lang="en-GB" altLang="en-US" sz="2300" b="1">
                <a:latin typeface="Times New Roman" panose="02020603050405020304" pitchFamily="18" charset="0"/>
              </a:rPr>
              <a:t>p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GB" altLang="en-US" sz="2300" b="1">
                <a:latin typeface="Times New Roman" panose="02020603050405020304" pitchFamily="18" charset="0"/>
              </a:rPr>
              <a:t>q</a:t>
            </a:r>
            <a:r>
              <a:rPr lang="en-GB" altLang="en-US" sz="2300">
                <a:latin typeface="Times New Roman" panose="02020603050405020304" pitchFamily="18" charset="0"/>
              </a:rPr>
              <a:t>)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GB" altLang="en-US" sz="2300">
                <a:latin typeface="Times New Roman" panose="02020603050405020304" pitchFamily="18" charset="0"/>
              </a:rPr>
              <a:t>(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300" b="1">
                <a:latin typeface="Times New Roman" panose="02020603050405020304" pitchFamily="18" charset="0"/>
              </a:rPr>
              <a:t>p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   </a:t>
            </a:r>
            <a:r>
              <a:rPr lang="en-GB" altLang="en-US" sz="2300" b="1">
                <a:latin typeface="Times New Roman" panose="02020603050405020304" pitchFamily="18" charset="0"/>
              </a:rPr>
              <a:t>q</a:t>
            </a:r>
            <a:r>
              <a:rPr lang="en-GB" altLang="en-US" sz="2300">
                <a:latin typeface="Times New Roman" panose="02020603050405020304" pitchFamily="18" charset="0"/>
              </a:rPr>
              <a:t>)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300" i="1">
                <a:latin typeface="Times New Roman" panose="02020603050405020304" pitchFamily="18" charset="0"/>
                <a:sym typeface="Symbol" panose="05050102010706020507" pitchFamily="18" charset="2"/>
              </a:rPr>
              <a:t>is always true. Such an expression is called a </a:t>
            </a:r>
            <a:r>
              <a:rPr lang="en-GB" altLang="en-US" sz="2300" b="1" i="1">
                <a:latin typeface="Times New Roman" panose="02020603050405020304" pitchFamily="18" charset="0"/>
                <a:sym typeface="Symbol" panose="05050102010706020507" pitchFamily="18" charset="2"/>
              </a:rPr>
              <a:t>tautology</a:t>
            </a:r>
            <a:r>
              <a:rPr lang="en-GB" altLang="en-US" sz="2300" i="1">
                <a:latin typeface="Times New Roman" panose="02020603050405020304" pitchFamily="18" charset="0"/>
                <a:sym typeface="Symbol" panose="05050102010706020507" pitchFamily="18" charset="2"/>
              </a:rPr>
              <a:t>. </a:t>
            </a:r>
          </a:p>
          <a:p>
            <a:pPr marL="571500" indent="-571500" eaLnBrk="1" hangingPunct="1">
              <a:spcBef>
                <a:spcPct val="25000"/>
              </a:spcBef>
              <a:buClr>
                <a:srgbClr val="008000"/>
              </a:buClr>
              <a:buFont typeface="Monotype Sorts" pitchFamily="2" charset="2"/>
              <a:buChar char="ì"/>
              <a:tabLst>
                <a:tab pos="4762500" algn="l"/>
                <a:tab pos="5238750" algn="l"/>
              </a:tabLst>
            </a:pPr>
            <a:r>
              <a:rPr lang="en-GB" altLang="en-US" sz="2300" i="1">
                <a:latin typeface="Times New Roman" panose="02020603050405020304" pitchFamily="18" charset="0"/>
                <a:sym typeface="Symbol" panose="05050102010706020507" pitchFamily="18" charset="2"/>
              </a:rPr>
              <a:t>A </a:t>
            </a:r>
            <a:r>
              <a:rPr lang="en-GB" altLang="en-US" sz="2300" b="1" i="1">
                <a:latin typeface="Times New Roman" panose="02020603050405020304" pitchFamily="18" charset="0"/>
                <a:sym typeface="Symbol" panose="05050102010706020507" pitchFamily="18" charset="2"/>
              </a:rPr>
              <a:t>contradiction</a:t>
            </a:r>
            <a:r>
              <a:rPr lang="en-GB" altLang="en-US" sz="2300" i="1">
                <a:latin typeface="Times New Roman" panose="02020603050405020304" pitchFamily="18" charset="0"/>
                <a:sym typeface="Symbol" panose="05050102010706020507" pitchFamily="18" charset="2"/>
              </a:rPr>
              <a:t> is an expression that is always false. </a:t>
            </a:r>
          </a:p>
          <a:p>
            <a:pPr marL="571500" indent="-571500" eaLnBrk="1" hangingPunct="1">
              <a:spcBef>
                <a:spcPct val="25000"/>
              </a:spcBef>
              <a:buClr>
                <a:srgbClr val="008000"/>
              </a:buClr>
              <a:buFont typeface="Monotype Sorts" pitchFamily="2" charset="2"/>
              <a:buNone/>
              <a:tabLst>
                <a:tab pos="4762500" algn="l"/>
                <a:tab pos="5238750" algn="l"/>
              </a:tabLst>
            </a:pPr>
            <a:r>
              <a:rPr lang="en-GB" altLang="en-US" sz="2300" i="1">
                <a:latin typeface="Times New Roman" panose="02020603050405020304" pitchFamily="18" charset="0"/>
                <a:sym typeface="Symbol" panose="05050102010706020507" pitchFamily="18" charset="2"/>
              </a:rPr>
              <a:t>	For example, </a:t>
            </a:r>
            <a:r>
              <a:rPr lang="en-GB" altLang="en-US" sz="2300">
                <a:latin typeface="Times New Roman" panose="02020603050405020304" pitchFamily="18" charset="0"/>
              </a:rPr>
              <a:t>(</a:t>
            </a:r>
            <a:r>
              <a:rPr lang="en-GB" altLang="en-US" sz="2300" b="1">
                <a:latin typeface="Times New Roman" panose="02020603050405020304" pitchFamily="18" charset="0"/>
              </a:rPr>
              <a:t>p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   </a:t>
            </a:r>
            <a:r>
              <a:rPr lang="en-GB" altLang="en-US" sz="2300" b="1">
                <a:latin typeface="Times New Roman" panose="02020603050405020304" pitchFamily="18" charset="0"/>
              </a:rPr>
              <a:t>p</a:t>
            </a:r>
            <a:r>
              <a:rPr lang="en-GB" altLang="en-US" sz="2300">
                <a:latin typeface="Times New Roman" panose="02020603050405020304" pitchFamily="18" charset="0"/>
              </a:rPr>
              <a:t>) </a:t>
            </a:r>
            <a:r>
              <a:rPr lang="en-GB" altLang="en-US" sz="2300" i="1">
                <a:latin typeface="Times New Roman" panose="02020603050405020304" pitchFamily="18" charset="0"/>
              </a:rPr>
              <a:t>is a contradiction for any</a:t>
            </a:r>
            <a:r>
              <a:rPr lang="en-GB" altLang="en-US" sz="2300">
                <a:latin typeface="Times New Roman" panose="02020603050405020304" pitchFamily="18" charset="0"/>
              </a:rPr>
              <a:t> </a:t>
            </a:r>
            <a:r>
              <a:rPr lang="en-GB" altLang="en-US" sz="2300" b="1">
                <a:latin typeface="Times New Roman" panose="02020603050405020304" pitchFamily="18" charset="0"/>
              </a:rPr>
              <a:t>p</a:t>
            </a:r>
            <a:r>
              <a:rPr lang="en-GB" altLang="en-US" sz="2300">
                <a:latin typeface="Times New Roman" panose="02020603050405020304" pitchFamily="18" charset="0"/>
              </a:rPr>
              <a:t>.</a:t>
            </a:r>
          </a:p>
          <a:p>
            <a:endParaRPr lang="en-US" sz="2300"/>
          </a:p>
        </p:txBody>
      </p:sp>
    </p:spTree>
    <p:extLst>
      <p:ext uri="{BB962C8B-B14F-4D97-AF65-F5344CB8AC3E}">
        <p14:creationId xmlns:p14="http://schemas.microsoft.com/office/powerpoint/2010/main" val="3274559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>
            <a:extLst>
              <a:ext uri="{FF2B5EF4-FFF2-40B4-BE49-F238E27FC236}">
                <a16:creationId xmlns:a16="http://schemas.microsoft.com/office/drawing/2014/main" id="{5EC3151B-FD1A-3D5C-6D28-F3F740454C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69440" y="162560"/>
            <a:ext cx="8453120" cy="65024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3627" i="1">
                <a:solidFill>
                  <a:srgbClr val="333300"/>
                </a:solidFill>
                <a:latin typeface="Times New Roman" panose="02020603050405020304" pitchFamily="18" charset="0"/>
              </a:rPr>
              <a:t>Example 3</a:t>
            </a:r>
            <a:r>
              <a:rPr lang="en-GB" altLang="en-US" b="0" i="1"/>
              <a:t>  </a:t>
            </a:r>
          </a:p>
        </p:txBody>
      </p:sp>
      <p:sp>
        <p:nvSpPr>
          <p:cNvPr id="343043" name="Rectangle 3">
            <a:extLst>
              <a:ext uri="{FF2B5EF4-FFF2-40B4-BE49-F238E27FC236}">
                <a16:creationId xmlns:a16="http://schemas.microsoft.com/office/drawing/2014/main" id="{8F1D354A-07D1-076B-5DF7-F0BAB126C9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50720" y="1056640"/>
            <a:ext cx="7965440" cy="650240"/>
          </a:xfrm>
        </p:spPr>
        <p:txBody>
          <a:bodyPr/>
          <a:lstStyle/>
          <a:p>
            <a:pPr marL="508016" indent="-508016" defTabSz="711222">
              <a:buClr>
                <a:srgbClr val="660066"/>
              </a:buClr>
              <a:buNone/>
            </a:pPr>
            <a:r>
              <a:rPr lang="en-GB" altLang="en-US" sz="2133" b="1" i="1">
                <a:solidFill>
                  <a:srgbClr val="333300"/>
                </a:solidFill>
                <a:latin typeface="Times New Roman" panose="02020603050405020304" pitchFamily="18" charset="0"/>
              </a:rPr>
              <a:t>Show that:		</a:t>
            </a:r>
            <a:r>
              <a:rPr lang="en-GB" altLang="en-US" sz="2133" b="1" i="1">
                <a:solidFill>
                  <a:srgbClr val="000000"/>
                </a:solidFill>
              </a:rPr>
              <a:t>p </a:t>
            </a:r>
            <a:r>
              <a:rPr lang="en-GB" altLang="en-US" sz="2133" b="1" i="1">
                <a:solidFill>
                  <a:srgbClr val="000000"/>
                </a:solidFill>
                <a:sym typeface="Symbol" panose="05050102010706020507" pitchFamily="18" charset="2"/>
              </a:rPr>
              <a:t></a:t>
            </a:r>
            <a:r>
              <a:rPr lang="en-GB" altLang="en-US" sz="2133" b="1" i="1">
                <a:solidFill>
                  <a:srgbClr val="000000"/>
                </a:solidFill>
              </a:rPr>
              <a:t> (q </a:t>
            </a:r>
            <a:r>
              <a:rPr lang="en-GB" altLang="en-US" sz="2133" b="1" i="1">
                <a:solidFill>
                  <a:srgbClr val="000000"/>
                </a:solidFill>
                <a:sym typeface="Symbol" panose="05050102010706020507" pitchFamily="18" charset="2"/>
              </a:rPr>
              <a:t></a:t>
            </a:r>
            <a:r>
              <a:rPr lang="en-GB" altLang="en-US" sz="2133" b="1" i="1">
                <a:solidFill>
                  <a:srgbClr val="000000"/>
                </a:solidFill>
              </a:rPr>
              <a:t> r) </a:t>
            </a:r>
            <a:r>
              <a:rPr lang="en-GB" altLang="en-US" sz="2133" b="1" i="1">
                <a:solidFill>
                  <a:srgbClr val="000000"/>
                </a:solidFill>
                <a:sym typeface="Symbol" panose="05050102010706020507" pitchFamily="18" charset="2"/>
              </a:rPr>
              <a:t></a:t>
            </a:r>
            <a:r>
              <a:rPr lang="en-GB" altLang="en-US" sz="2133" b="1" i="1">
                <a:solidFill>
                  <a:srgbClr val="000000"/>
                </a:solidFill>
              </a:rPr>
              <a:t> (p </a:t>
            </a:r>
            <a:r>
              <a:rPr lang="en-GB" altLang="en-US" sz="2133" b="1" i="1">
                <a:solidFill>
                  <a:srgbClr val="000000"/>
                </a:solidFill>
                <a:sym typeface="Symbol" panose="05050102010706020507" pitchFamily="18" charset="2"/>
              </a:rPr>
              <a:t></a:t>
            </a:r>
            <a:r>
              <a:rPr lang="en-GB" altLang="en-US" sz="2133" b="1" i="1">
                <a:solidFill>
                  <a:srgbClr val="000000"/>
                </a:solidFill>
              </a:rPr>
              <a:t> q)</a:t>
            </a:r>
            <a:r>
              <a:rPr lang="en-GB" altLang="en-US" sz="2133" b="1" i="1"/>
              <a:t> </a:t>
            </a:r>
            <a:r>
              <a:rPr lang="en-GB" altLang="en-US" sz="2133" b="1" i="1">
                <a:solidFill>
                  <a:srgbClr val="000000"/>
                </a:solidFill>
                <a:sym typeface="Symbol" panose="05050102010706020507" pitchFamily="18" charset="2"/>
              </a:rPr>
              <a:t></a:t>
            </a:r>
            <a:r>
              <a:rPr lang="en-GB" altLang="en-US" sz="2133" b="1" i="1"/>
              <a:t> </a:t>
            </a:r>
            <a:r>
              <a:rPr lang="en-GB" altLang="en-US" sz="2133" b="1" i="1">
                <a:solidFill>
                  <a:srgbClr val="000000"/>
                </a:solidFill>
              </a:rPr>
              <a:t>(p </a:t>
            </a:r>
            <a:r>
              <a:rPr lang="en-GB" altLang="en-US" sz="2133" b="1" i="1">
                <a:solidFill>
                  <a:srgbClr val="000000"/>
                </a:solidFill>
                <a:sym typeface="Symbol" panose="05050102010706020507" pitchFamily="18" charset="2"/>
              </a:rPr>
              <a:t></a:t>
            </a:r>
            <a:r>
              <a:rPr lang="en-GB" altLang="en-US" sz="2133" b="1" i="1">
                <a:solidFill>
                  <a:srgbClr val="000000"/>
                </a:solidFill>
              </a:rPr>
              <a:t> r)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0C4F3C-42B2-D276-FD13-D8FC9EB71672}"/>
              </a:ext>
            </a:extLst>
          </p:cNvPr>
          <p:cNvGrpSpPr>
            <a:grpSpLocks/>
          </p:cNvGrpSpPr>
          <p:nvPr/>
        </p:nvGrpSpPr>
        <p:grpSpPr bwMode="auto">
          <a:xfrm>
            <a:off x="2032000" y="2032000"/>
            <a:ext cx="1557867" cy="4226560"/>
            <a:chOff x="622" y="1824"/>
            <a:chExt cx="572" cy="1101"/>
          </a:xfrm>
        </p:grpSpPr>
        <p:grpSp>
          <p:nvGrpSpPr>
            <p:cNvPr id="23976" name="Group 5">
              <a:extLst>
                <a:ext uri="{FF2B5EF4-FFF2-40B4-BE49-F238E27FC236}">
                  <a16:creationId xmlns:a16="http://schemas.microsoft.com/office/drawing/2014/main" id="{C7AA26DC-9FF0-B9E0-08DB-C2D021919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" y="1824"/>
              <a:ext cx="572" cy="962"/>
              <a:chOff x="622" y="1824"/>
              <a:chExt cx="572" cy="962"/>
            </a:xfrm>
          </p:grpSpPr>
          <p:sp>
            <p:nvSpPr>
              <p:cNvPr id="24040" name="Rectangle 6">
                <a:extLst>
                  <a:ext uri="{FF2B5EF4-FFF2-40B4-BE49-F238E27FC236}">
                    <a16:creationId xmlns:a16="http://schemas.microsoft.com/office/drawing/2014/main" id="{92EE5085-32E4-16BA-3299-084411203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91"/>
                <a:ext cx="56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p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041" name="Rectangle 7">
                <a:extLst>
                  <a:ext uri="{FF2B5EF4-FFF2-40B4-BE49-F238E27FC236}">
                    <a16:creationId xmlns:a16="http://schemas.microsoft.com/office/drawing/2014/main" id="{6B69758C-117B-E2CB-18B5-24F82760F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3" y="1891"/>
                <a:ext cx="56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q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042" name="Rectangle 8">
                <a:extLst>
                  <a:ext uri="{FF2B5EF4-FFF2-40B4-BE49-F238E27FC236}">
                    <a16:creationId xmlns:a16="http://schemas.microsoft.com/office/drawing/2014/main" id="{A866F2C2-5505-079E-6344-6F32B51D1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2" y="1891"/>
                <a:ext cx="45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r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3049" name="Rectangle 9">
                <a:extLst>
                  <a:ext uri="{FF2B5EF4-FFF2-40B4-BE49-F238E27FC236}">
                    <a16:creationId xmlns:a16="http://schemas.microsoft.com/office/drawing/2014/main" id="{6931B63A-4A16-899E-3084-85330736ED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1824"/>
                <a:ext cx="1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50" name="Line 10">
                <a:extLst>
                  <a:ext uri="{FF2B5EF4-FFF2-40B4-BE49-F238E27FC236}">
                    <a16:creationId xmlns:a16="http://schemas.microsoft.com/office/drawing/2014/main" id="{F3F15F1B-9B11-BA3D-DDEF-5641004F3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1824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51" name="Line 11">
                <a:extLst>
                  <a:ext uri="{FF2B5EF4-FFF2-40B4-BE49-F238E27FC236}">
                    <a16:creationId xmlns:a16="http://schemas.microsoft.com/office/drawing/2014/main" id="{6881145C-E340-F12F-A9C3-AF4121611D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1824"/>
                <a:ext cx="1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52" name="Rectangle 12">
                <a:extLst>
                  <a:ext uri="{FF2B5EF4-FFF2-40B4-BE49-F238E27FC236}">
                    <a16:creationId xmlns:a16="http://schemas.microsoft.com/office/drawing/2014/main" id="{EFC217D6-4D4B-CF18-AC3C-083D7A7DB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1824"/>
                <a:ext cx="1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53" name="Line 13">
                <a:extLst>
                  <a:ext uri="{FF2B5EF4-FFF2-40B4-BE49-F238E27FC236}">
                    <a16:creationId xmlns:a16="http://schemas.microsoft.com/office/drawing/2014/main" id="{106A5530-C9C8-7190-D70D-FC02394ECD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1824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54" name="Line 14">
                <a:extLst>
                  <a:ext uri="{FF2B5EF4-FFF2-40B4-BE49-F238E27FC236}">
                    <a16:creationId xmlns:a16="http://schemas.microsoft.com/office/drawing/2014/main" id="{A5066CBC-779B-92FE-FB95-BDBF61794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1824"/>
                <a:ext cx="1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55" name="Rectangle 15">
                <a:extLst>
                  <a:ext uri="{FF2B5EF4-FFF2-40B4-BE49-F238E27FC236}">
                    <a16:creationId xmlns:a16="http://schemas.microsoft.com/office/drawing/2014/main" id="{2282E7DD-2836-1497-2A94-35672D99A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1824"/>
                <a:ext cx="141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56" name="Line 16">
                <a:extLst>
                  <a:ext uri="{FF2B5EF4-FFF2-40B4-BE49-F238E27FC236}">
                    <a16:creationId xmlns:a16="http://schemas.microsoft.com/office/drawing/2014/main" id="{6DECD8DF-19EB-B92C-2482-5FDB36294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9" y="1824"/>
                <a:ext cx="14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57" name="Rectangle 17">
                <a:extLst>
                  <a:ext uri="{FF2B5EF4-FFF2-40B4-BE49-F238E27FC236}">
                    <a16:creationId xmlns:a16="http://schemas.microsoft.com/office/drawing/2014/main" id="{4BE0E81B-0500-375D-0FE6-4B7CAE73B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824"/>
                <a:ext cx="1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58" name="Line 18">
                <a:extLst>
                  <a:ext uri="{FF2B5EF4-FFF2-40B4-BE49-F238E27FC236}">
                    <a16:creationId xmlns:a16="http://schemas.microsoft.com/office/drawing/2014/main" id="{42834E7D-DB6D-1066-6324-5CC86B3DE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1824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59" name="Line 19">
                <a:extLst>
                  <a:ext uri="{FF2B5EF4-FFF2-40B4-BE49-F238E27FC236}">
                    <a16:creationId xmlns:a16="http://schemas.microsoft.com/office/drawing/2014/main" id="{03545C1B-4A65-68C9-5D1C-12D862C889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1824"/>
                <a:ext cx="1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60" name="Rectangle 20">
                <a:extLst>
                  <a:ext uri="{FF2B5EF4-FFF2-40B4-BE49-F238E27FC236}">
                    <a16:creationId xmlns:a16="http://schemas.microsoft.com/office/drawing/2014/main" id="{E7D5FDCC-9032-FAC6-6EDF-AF711625E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" y="1824"/>
                <a:ext cx="154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61" name="Line 21">
                <a:extLst>
                  <a:ext uri="{FF2B5EF4-FFF2-40B4-BE49-F238E27FC236}">
                    <a16:creationId xmlns:a16="http://schemas.microsoft.com/office/drawing/2014/main" id="{8D2F8B6A-64CD-CC15-8469-D0BC2297B4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" y="1824"/>
                <a:ext cx="15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62" name="Rectangle 22">
                <a:extLst>
                  <a:ext uri="{FF2B5EF4-FFF2-40B4-BE49-F238E27FC236}">
                    <a16:creationId xmlns:a16="http://schemas.microsoft.com/office/drawing/2014/main" id="{DC2E8172-56D2-B9C6-95D1-84AA834AA1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1824"/>
                <a:ext cx="1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63" name="Line 23">
                <a:extLst>
                  <a:ext uri="{FF2B5EF4-FFF2-40B4-BE49-F238E27FC236}">
                    <a16:creationId xmlns:a16="http://schemas.microsoft.com/office/drawing/2014/main" id="{1638A9C4-1AA3-4A80-0124-AE0E2F99EE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1824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64" name="Line 24">
                <a:extLst>
                  <a:ext uri="{FF2B5EF4-FFF2-40B4-BE49-F238E27FC236}">
                    <a16:creationId xmlns:a16="http://schemas.microsoft.com/office/drawing/2014/main" id="{06EA02E2-C9CF-726E-302E-F008669B95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1824"/>
                <a:ext cx="1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65" name="Rectangle 25">
                <a:extLst>
                  <a:ext uri="{FF2B5EF4-FFF2-40B4-BE49-F238E27FC236}">
                    <a16:creationId xmlns:a16="http://schemas.microsoft.com/office/drawing/2014/main" id="{78647C1B-60FB-6D31-2A08-A86D337CB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1824"/>
                <a:ext cx="209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66" name="Line 26">
                <a:extLst>
                  <a:ext uri="{FF2B5EF4-FFF2-40B4-BE49-F238E27FC236}">
                    <a16:creationId xmlns:a16="http://schemas.microsoft.com/office/drawing/2014/main" id="{1AC0834B-1ED4-8D91-AC3C-55CAF7174E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8" y="1824"/>
                <a:ext cx="20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67" name="Rectangle 27">
                <a:extLst>
                  <a:ext uri="{FF2B5EF4-FFF2-40B4-BE49-F238E27FC236}">
                    <a16:creationId xmlns:a16="http://schemas.microsoft.com/office/drawing/2014/main" id="{6069C53D-8CDE-F8E7-59E1-424388989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1824"/>
                <a:ext cx="1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68" name="Line 28">
                <a:extLst>
                  <a:ext uri="{FF2B5EF4-FFF2-40B4-BE49-F238E27FC236}">
                    <a16:creationId xmlns:a16="http://schemas.microsoft.com/office/drawing/2014/main" id="{5A32AA90-E29A-3E30-4EE3-E67D8C54C6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1824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69" name="Line 29">
                <a:extLst>
                  <a:ext uri="{FF2B5EF4-FFF2-40B4-BE49-F238E27FC236}">
                    <a16:creationId xmlns:a16="http://schemas.microsoft.com/office/drawing/2014/main" id="{C74D517B-3887-52D6-20F7-B4B6D367FC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1824"/>
                <a:ext cx="1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70" name="Rectangle 30">
                <a:extLst>
                  <a:ext uri="{FF2B5EF4-FFF2-40B4-BE49-F238E27FC236}">
                    <a16:creationId xmlns:a16="http://schemas.microsoft.com/office/drawing/2014/main" id="{69A68258-C53C-BD90-E44B-01DAD0E3F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1824"/>
                <a:ext cx="1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71" name="Line 31">
                <a:extLst>
                  <a:ext uri="{FF2B5EF4-FFF2-40B4-BE49-F238E27FC236}">
                    <a16:creationId xmlns:a16="http://schemas.microsoft.com/office/drawing/2014/main" id="{A6130450-AC7B-AD2B-171D-D6C89A7C4C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1824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72" name="Line 32">
                <a:extLst>
                  <a:ext uri="{FF2B5EF4-FFF2-40B4-BE49-F238E27FC236}">
                    <a16:creationId xmlns:a16="http://schemas.microsoft.com/office/drawing/2014/main" id="{5DAC2DA7-1245-7995-9EC3-B622124FAD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1824"/>
                <a:ext cx="1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73" name="Rectangle 33">
                <a:extLst>
                  <a:ext uri="{FF2B5EF4-FFF2-40B4-BE49-F238E27FC236}">
                    <a16:creationId xmlns:a16="http://schemas.microsoft.com/office/drawing/2014/main" id="{9FD52C6C-86EA-03F4-C659-3A230583A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1841"/>
                <a:ext cx="17" cy="2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74" name="Line 34">
                <a:extLst>
                  <a:ext uri="{FF2B5EF4-FFF2-40B4-BE49-F238E27FC236}">
                    <a16:creationId xmlns:a16="http://schemas.microsoft.com/office/drawing/2014/main" id="{EFCC767C-C6B5-FF5F-CAD9-D30CFE7071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1841"/>
                <a:ext cx="1" cy="21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75" name="Rectangle 35">
                <a:extLst>
                  <a:ext uri="{FF2B5EF4-FFF2-40B4-BE49-F238E27FC236}">
                    <a16:creationId xmlns:a16="http://schemas.microsoft.com/office/drawing/2014/main" id="{165AB21A-D3AC-7D36-F7BE-5350BB221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841"/>
                <a:ext cx="17" cy="2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76" name="Line 36">
                <a:extLst>
                  <a:ext uri="{FF2B5EF4-FFF2-40B4-BE49-F238E27FC236}">
                    <a16:creationId xmlns:a16="http://schemas.microsoft.com/office/drawing/2014/main" id="{4C5A107C-E3F5-2135-1628-0E713D63D8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1841"/>
                <a:ext cx="1" cy="21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77" name="Rectangle 37">
                <a:extLst>
                  <a:ext uri="{FF2B5EF4-FFF2-40B4-BE49-F238E27FC236}">
                    <a16:creationId xmlns:a16="http://schemas.microsoft.com/office/drawing/2014/main" id="{223F4ED3-6162-6D00-48B9-C484AC338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1841"/>
                <a:ext cx="17" cy="2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78" name="Line 38">
                <a:extLst>
                  <a:ext uri="{FF2B5EF4-FFF2-40B4-BE49-F238E27FC236}">
                    <a16:creationId xmlns:a16="http://schemas.microsoft.com/office/drawing/2014/main" id="{34B5339F-101A-D4AB-EF99-66BEC2FC82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1841"/>
                <a:ext cx="1" cy="21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79" name="Rectangle 39">
                <a:extLst>
                  <a:ext uri="{FF2B5EF4-FFF2-40B4-BE49-F238E27FC236}">
                    <a16:creationId xmlns:a16="http://schemas.microsoft.com/office/drawing/2014/main" id="{4A010212-CC83-C988-6E10-43153DA64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1841"/>
                <a:ext cx="17" cy="21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80" name="Line 40">
                <a:extLst>
                  <a:ext uri="{FF2B5EF4-FFF2-40B4-BE49-F238E27FC236}">
                    <a16:creationId xmlns:a16="http://schemas.microsoft.com/office/drawing/2014/main" id="{AE0F2AED-69C8-98EF-0A24-314602D712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1841"/>
                <a:ext cx="1" cy="21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075" name="Rectangle 41">
                <a:extLst>
                  <a:ext uri="{FF2B5EF4-FFF2-40B4-BE49-F238E27FC236}">
                    <a16:creationId xmlns:a16="http://schemas.microsoft.com/office/drawing/2014/main" id="{DF707DC9-CCBB-A780-4DBA-6BA7F05EC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" y="2068"/>
                <a:ext cx="50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076" name="Rectangle 42">
                <a:extLst>
                  <a:ext uri="{FF2B5EF4-FFF2-40B4-BE49-F238E27FC236}">
                    <a16:creationId xmlns:a16="http://schemas.microsoft.com/office/drawing/2014/main" id="{E3B44D2D-2205-5307-72DE-95309EBB1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" y="2068"/>
                <a:ext cx="50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077" name="Rectangle 43">
                <a:extLst>
                  <a:ext uri="{FF2B5EF4-FFF2-40B4-BE49-F238E27FC236}">
                    <a16:creationId xmlns:a16="http://schemas.microsoft.com/office/drawing/2014/main" id="{903064AB-525C-8D93-D716-97367978D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" y="2068"/>
                <a:ext cx="50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3084" name="Rectangle 44">
                <a:extLst>
                  <a:ext uri="{FF2B5EF4-FFF2-40B4-BE49-F238E27FC236}">
                    <a16:creationId xmlns:a16="http://schemas.microsoft.com/office/drawing/2014/main" id="{AAE50C56-5648-AFCC-D327-A729A8B49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051"/>
                <a:ext cx="1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85" name="Line 45">
                <a:extLst>
                  <a:ext uri="{FF2B5EF4-FFF2-40B4-BE49-F238E27FC236}">
                    <a16:creationId xmlns:a16="http://schemas.microsoft.com/office/drawing/2014/main" id="{98AAC9E8-670B-0B6F-EC62-2D76E9F954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051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86" name="Line 46">
                <a:extLst>
                  <a:ext uri="{FF2B5EF4-FFF2-40B4-BE49-F238E27FC236}">
                    <a16:creationId xmlns:a16="http://schemas.microsoft.com/office/drawing/2014/main" id="{064405F9-E014-898D-14B7-5B53EC6624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051"/>
                <a:ext cx="1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87" name="Rectangle 47">
                <a:extLst>
                  <a:ext uri="{FF2B5EF4-FFF2-40B4-BE49-F238E27FC236}">
                    <a16:creationId xmlns:a16="http://schemas.microsoft.com/office/drawing/2014/main" id="{CBD6A69B-2FE3-A950-622D-F477854EC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2051"/>
                <a:ext cx="141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88" name="Line 48">
                <a:extLst>
                  <a:ext uri="{FF2B5EF4-FFF2-40B4-BE49-F238E27FC236}">
                    <a16:creationId xmlns:a16="http://schemas.microsoft.com/office/drawing/2014/main" id="{A16D74A1-C4C9-C174-BA46-27A6119DE8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9" y="2051"/>
                <a:ext cx="14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89" name="Rectangle 49">
                <a:extLst>
                  <a:ext uri="{FF2B5EF4-FFF2-40B4-BE49-F238E27FC236}">
                    <a16:creationId xmlns:a16="http://schemas.microsoft.com/office/drawing/2014/main" id="{7A3CA68D-D7AB-670B-1B93-482F6FA02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051"/>
                <a:ext cx="1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90" name="Line 50">
                <a:extLst>
                  <a:ext uri="{FF2B5EF4-FFF2-40B4-BE49-F238E27FC236}">
                    <a16:creationId xmlns:a16="http://schemas.microsoft.com/office/drawing/2014/main" id="{8ABFD04E-4135-709C-DD1A-8E867FDCC3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051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91" name="Line 51">
                <a:extLst>
                  <a:ext uri="{FF2B5EF4-FFF2-40B4-BE49-F238E27FC236}">
                    <a16:creationId xmlns:a16="http://schemas.microsoft.com/office/drawing/2014/main" id="{21E5E984-C0E9-0DDA-546C-CBB7BCFE05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051"/>
                <a:ext cx="1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92" name="Rectangle 52">
                <a:extLst>
                  <a:ext uri="{FF2B5EF4-FFF2-40B4-BE49-F238E27FC236}">
                    <a16:creationId xmlns:a16="http://schemas.microsoft.com/office/drawing/2014/main" id="{2D3A7652-0C4E-BF2C-5336-DD2FD7A42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" y="2051"/>
                <a:ext cx="154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93" name="Line 53">
                <a:extLst>
                  <a:ext uri="{FF2B5EF4-FFF2-40B4-BE49-F238E27FC236}">
                    <a16:creationId xmlns:a16="http://schemas.microsoft.com/office/drawing/2014/main" id="{ED44E80D-353C-B81A-5132-51F0E50B82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" y="2051"/>
                <a:ext cx="15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94" name="Rectangle 54">
                <a:extLst>
                  <a:ext uri="{FF2B5EF4-FFF2-40B4-BE49-F238E27FC236}">
                    <a16:creationId xmlns:a16="http://schemas.microsoft.com/office/drawing/2014/main" id="{6718EAD4-1D20-7367-2A48-0429ED10B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051"/>
                <a:ext cx="1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95" name="Line 55">
                <a:extLst>
                  <a:ext uri="{FF2B5EF4-FFF2-40B4-BE49-F238E27FC236}">
                    <a16:creationId xmlns:a16="http://schemas.microsoft.com/office/drawing/2014/main" id="{72822AFE-81FE-55DA-E4BA-B973A4D6C6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051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96" name="Line 56">
                <a:extLst>
                  <a:ext uri="{FF2B5EF4-FFF2-40B4-BE49-F238E27FC236}">
                    <a16:creationId xmlns:a16="http://schemas.microsoft.com/office/drawing/2014/main" id="{D6AF7873-C291-8304-FB30-BED38ABC4D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051"/>
                <a:ext cx="1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97" name="Rectangle 57">
                <a:extLst>
                  <a:ext uri="{FF2B5EF4-FFF2-40B4-BE49-F238E27FC236}">
                    <a16:creationId xmlns:a16="http://schemas.microsoft.com/office/drawing/2014/main" id="{87AC24E0-0A18-138F-E87B-643CC87CB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051"/>
                <a:ext cx="209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98" name="Line 58">
                <a:extLst>
                  <a:ext uri="{FF2B5EF4-FFF2-40B4-BE49-F238E27FC236}">
                    <a16:creationId xmlns:a16="http://schemas.microsoft.com/office/drawing/2014/main" id="{B9AD7ACC-FE3D-BFFB-2F8D-203E59DEA8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8" y="2051"/>
                <a:ext cx="20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099" name="Rectangle 59">
                <a:extLst>
                  <a:ext uri="{FF2B5EF4-FFF2-40B4-BE49-F238E27FC236}">
                    <a16:creationId xmlns:a16="http://schemas.microsoft.com/office/drawing/2014/main" id="{1C4E000F-6CB9-63ED-AF64-233E543F3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051"/>
                <a:ext cx="17" cy="1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00" name="Line 60">
                <a:extLst>
                  <a:ext uri="{FF2B5EF4-FFF2-40B4-BE49-F238E27FC236}">
                    <a16:creationId xmlns:a16="http://schemas.microsoft.com/office/drawing/2014/main" id="{58D17F3F-C018-4D6D-785C-128DA47239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051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01" name="Line 61">
                <a:extLst>
                  <a:ext uri="{FF2B5EF4-FFF2-40B4-BE49-F238E27FC236}">
                    <a16:creationId xmlns:a16="http://schemas.microsoft.com/office/drawing/2014/main" id="{22DA1649-0F39-1937-4DC6-466C340D3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051"/>
                <a:ext cx="1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02" name="Rectangle 62">
                <a:extLst>
                  <a:ext uri="{FF2B5EF4-FFF2-40B4-BE49-F238E27FC236}">
                    <a16:creationId xmlns:a16="http://schemas.microsoft.com/office/drawing/2014/main" id="{45A1B994-A7F6-F229-F07D-5B7418E9D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068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03" name="Line 63">
                <a:extLst>
                  <a:ext uri="{FF2B5EF4-FFF2-40B4-BE49-F238E27FC236}">
                    <a16:creationId xmlns:a16="http://schemas.microsoft.com/office/drawing/2014/main" id="{3626A871-C76A-95C7-985E-8B3526F302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068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04" name="Rectangle 64">
                <a:extLst>
                  <a:ext uri="{FF2B5EF4-FFF2-40B4-BE49-F238E27FC236}">
                    <a16:creationId xmlns:a16="http://schemas.microsoft.com/office/drawing/2014/main" id="{C69BD7DE-A320-26E2-863D-CC60861B3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068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05" name="Line 65">
                <a:extLst>
                  <a:ext uri="{FF2B5EF4-FFF2-40B4-BE49-F238E27FC236}">
                    <a16:creationId xmlns:a16="http://schemas.microsoft.com/office/drawing/2014/main" id="{354DB628-FC31-FBC7-0BA9-8737BA9B72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068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06" name="Rectangle 66">
                <a:extLst>
                  <a:ext uri="{FF2B5EF4-FFF2-40B4-BE49-F238E27FC236}">
                    <a16:creationId xmlns:a16="http://schemas.microsoft.com/office/drawing/2014/main" id="{4F13BB96-F85D-BC9B-B264-033CEB9E4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068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07" name="Line 67">
                <a:extLst>
                  <a:ext uri="{FF2B5EF4-FFF2-40B4-BE49-F238E27FC236}">
                    <a16:creationId xmlns:a16="http://schemas.microsoft.com/office/drawing/2014/main" id="{528B14F1-70EB-9B81-392A-DD32E9209B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068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08" name="Rectangle 68">
                <a:extLst>
                  <a:ext uri="{FF2B5EF4-FFF2-40B4-BE49-F238E27FC236}">
                    <a16:creationId xmlns:a16="http://schemas.microsoft.com/office/drawing/2014/main" id="{5B86F334-8CC5-8017-DCB4-CA5A43B58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068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09" name="Line 69">
                <a:extLst>
                  <a:ext uri="{FF2B5EF4-FFF2-40B4-BE49-F238E27FC236}">
                    <a16:creationId xmlns:a16="http://schemas.microsoft.com/office/drawing/2014/main" id="{A591DD49-DBD4-F418-AE7B-4326AC957F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068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104" name="Rectangle 70">
                <a:extLst>
                  <a:ext uri="{FF2B5EF4-FFF2-40B4-BE49-F238E27FC236}">
                    <a16:creationId xmlns:a16="http://schemas.microsoft.com/office/drawing/2014/main" id="{A34F9E19-D3D9-7D01-ADF1-C2F7AC052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" y="2174"/>
                <a:ext cx="50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105" name="Rectangle 71">
                <a:extLst>
                  <a:ext uri="{FF2B5EF4-FFF2-40B4-BE49-F238E27FC236}">
                    <a16:creationId xmlns:a16="http://schemas.microsoft.com/office/drawing/2014/main" id="{A71A0DF0-F617-37FE-3716-1B60B8C052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" y="2174"/>
                <a:ext cx="50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106" name="Rectangle 72">
                <a:extLst>
                  <a:ext uri="{FF2B5EF4-FFF2-40B4-BE49-F238E27FC236}">
                    <a16:creationId xmlns:a16="http://schemas.microsoft.com/office/drawing/2014/main" id="{AA1CC2B8-B253-6B2E-0B43-51C32F8A9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" y="2174"/>
                <a:ext cx="50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3113" name="Rectangle 73">
                <a:extLst>
                  <a:ext uri="{FF2B5EF4-FFF2-40B4-BE49-F238E27FC236}">
                    <a16:creationId xmlns:a16="http://schemas.microsoft.com/office/drawing/2014/main" id="{DAD75150-9934-EE83-6E7B-B7BD4C929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170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14" name="Line 74">
                <a:extLst>
                  <a:ext uri="{FF2B5EF4-FFF2-40B4-BE49-F238E27FC236}">
                    <a16:creationId xmlns:a16="http://schemas.microsoft.com/office/drawing/2014/main" id="{4D264A52-58D5-465F-3A86-9D3775EF8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170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15" name="Rectangle 75">
                <a:extLst>
                  <a:ext uri="{FF2B5EF4-FFF2-40B4-BE49-F238E27FC236}">
                    <a16:creationId xmlns:a16="http://schemas.microsoft.com/office/drawing/2014/main" id="{3E40A689-4C0A-9CC4-1AF1-C648A1613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2170"/>
                <a:ext cx="141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16" name="Line 76">
                <a:extLst>
                  <a:ext uri="{FF2B5EF4-FFF2-40B4-BE49-F238E27FC236}">
                    <a16:creationId xmlns:a16="http://schemas.microsoft.com/office/drawing/2014/main" id="{B9535DF6-0C92-DB8A-59C0-87B59FA14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9" y="2170"/>
                <a:ext cx="14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17" name="Rectangle 77">
                <a:extLst>
                  <a:ext uri="{FF2B5EF4-FFF2-40B4-BE49-F238E27FC236}">
                    <a16:creationId xmlns:a16="http://schemas.microsoft.com/office/drawing/2014/main" id="{C16F827C-421E-A434-8141-AB816C889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170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18" name="Line 78">
                <a:extLst>
                  <a:ext uri="{FF2B5EF4-FFF2-40B4-BE49-F238E27FC236}">
                    <a16:creationId xmlns:a16="http://schemas.microsoft.com/office/drawing/2014/main" id="{4525E8EC-EE0C-B105-ADDE-985687ACD2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170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19" name="Rectangle 79">
                <a:extLst>
                  <a:ext uri="{FF2B5EF4-FFF2-40B4-BE49-F238E27FC236}">
                    <a16:creationId xmlns:a16="http://schemas.microsoft.com/office/drawing/2014/main" id="{7DD243E4-7821-CDA6-B5BA-04F55AB1C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" y="2170"/>
                <a:ext cx="154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20" name="Line 80">
                <a:extLst>
                  <a:ext uri="{FF2B5EF4-FFF2-40B4-BE49-F238E27FC236}">
                    <a16:creationId xmlns:a16="http://schemas.microsoft.com/office/drawing/2014/main" id="{2D26789A-9C2B-ED39-C850-2EEA6C3BA7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" y="2170"/>
                <a:ext cx="15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21" name="Rectangle 81">
                <a:extLst>
                  <a:ext uri="{FF2B5EF4-FFF2-40B4-BE49-F238E27FC236}">
                    <a16:creationId xmlns:a16="http://schemas.microsoft.com/office/drawing/2014/main" id="{AC8D5936-BD92-4CC3-5847-E637B64D1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170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22" name="Line 82">
                <a:extLst>
                  <a:ext uri="{FF2B5EF4-FFF2-40B4-BE49-F238E27FC236}">
                    <a16:creationId xmlns:a16="http://schemas.microsoft.com/office/drawing/2014/main" id="{4237D7DD-95CC-C5E2-30B2-C381349B81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170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23" name="Rectangle 83">
                <a:extLst>
                  <a:ext uri="{FF2B5EF4-FFF2-40B4-BE49-F238E27FC236}">
                    <a16:creationId xmlns:a16="http://schemas.microsoft.com/office/drawing/2014/main" id="{DD62F4AB-3D8F-6F0E-7A1A-F9CCB3744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170"/>
                <a:ext cx="209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24" name="Line 84">
                <a:extLst>
                  <a:ext uri="{FF2B5EF4-FFF2-40B4-BE49-F238E27FC236}">
                    <a16:creationId xmlns:a16="http://schemas.microsoft.com/office/drawing/2014/main" id="{E4C430AD-67F0-3771-5B67-C7324BB01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8" y="2170"/>
                <a:ext cx="20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25" name="Rectangle 85">
                <a:extLst>
                  <a:ext uri="{FF2B5EF4-FFF2-40B4-BE49-F238E27FC236}">
                    <a16:creationId xmlns:a16="http://schemas.microsoft.com/office/drawing/2014/main" id="{E0C91396-31E9-27BC-24C2-F9C5AAA09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170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26" name="Line 86">
                <a:extLst>
                  <a:ext uri="{FF2B5EF4-FFF2-40B4-BE49-F238E27FC236}">
                    <a16:creationId xmlns:a16="http://schemas.microsoft.com/office/drawing/2014/main" id="{1B838661-37BC-9530-F06F-3C7227DCCC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170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27" name="Rectangle 87">
                <a:extLst>
                  <a:ext uri="{FF2B5EF4-FFF2-40B4-BE49-F238E27FC236}">
                    <a16:creationId xmlns:a16="http://schemas.microsoft.com/office/drawing/2014/main" id="{430FB3C6-1725-3B50-78C7-FB3B1DCD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174"/>
                <a:ext cx="17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28" name="Line 88">
                <a:extLst>
                  <a:ext uri="{FF2B5EF4-FFF2-40B4-BE49-F238E27FC236}">
                    <a16:creationId xmlns:a16="http://schemas.microsoft.com/office/drawing/2014/main" id="{A1585F6F-0EA2-C99C-8E73-ADA00FBE56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174"/>
                <a:ext cx="1" cy="1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29" name="Rectangle 89">
                <a:extLst>
                  <a:ext uri="{FF2B5EF4-FFF2-40B4-BE49-F238E27FC236}">
                    <a16:creationId xmlns:a16="http://schemas.microsoft.com/office/drawing/2014/main" id="{F329E29F-3E83-EC3A-45E3-15D4F1451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174"/>
                <a:ext cx="17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30" name="Line 90">
                <a:extLst>
                  <a:ext uri="{FF2B5EF4-FFF2-40B4-BE49-F238E27FC236}">
                    <a16:creationId xmlns:a16="http://schemas.microsoft.com/office/drawing/2014/main" id="{96346059-C2DB-196F-ABD2-55E64202C6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174"/>
                <a:ext cx="1" cy="1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31" name="Rectangle 91">
                <a:extLst>
                  <a:ext uri="{FF2B5EF4-FFF2-40B4-BE49-F238E27FC236}">
                    <a16:creationId xmlns:a16="http://schemas.microsoft.com/office/drawing/2014/main" id="{D79DB91D-4C67-1861-98C8-6A70EFD8C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174"/>
                <a:ext cx="17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32" name="Line 92">
                <a:extLst>
                  <a:ext uri="{FF2B5EF4-FFF2-40B4-BE49-F238E27FC236}">
                    <a16:creationId xmlns:a16="http://schemas.microsoft.com/office/drawing/2014/main" id="{0A15A851-4D7E-9339-5462-38086F4367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174"/>
                <a:ext cx="1" cy="1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33" name="Rectangle 93">
                <a:extLst>
                  <a:ext uri="{FF2B5EF4-FFF2-40B4-BE49-F238E27FC236}">
                    <a16:creationId xmlns:a16="http://schemas.microsoft.com/office/drawing/2014/main" id="{CDC9BA84-9A17-E60E-5BF9-F3A9E6A71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174"/>
                <a:ext cx="17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34" name="Line 94">
                <a:extLst>
                  <a:ext uri="{FF2B5EF4-FFF2-40B4-BE49-F238E27FC236}">
                    <a16:creationId xmlns:a16="http://schemas.microsoft.com/office/drawing/2014/main" id="{6FBEA14F-FB5F-C780-5B3E-67EEF4B8BF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174"/>
                <a:ext cx="1" cy="1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129" name="Rectangle 95">
                <a:extLst>
                  <a:ext uri="{FF2B5EF4-FFF2-40B4-BE49-F238E27FC236}">
                    <a16:creationId xmlns:a16="http://schemas.microsoft.com/office/drawing/2014/main" id="{0A24B811-4E85-9AA3-A65B-6DEEEF3A5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" y="2279"/>
                <a:ext cx="50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130" name="Rectangle 96">
                <a:extLst>
                  <a:ext uri="{FF2B5EF4-FFF2-40B4-BE49-F238E27FC236}">
                    <a16:creationId xmlns:a16="http://schemas.microsoft.com/office/drawing/2014/main" id="{72FEFD91-9C28-AF45-3229-F3B06437E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" y="2279"/>
                <a:ext cx="50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131" name="Rectangle 97">
                <a:extLst>
                  <a:ext uri="{FF2B5EF4-FFF2-40B4-BE49-F238E27FC236}">
                    <a16:creationId xmlns:a16="http://schemas.microsoft.com/office/drawing/2014/main" id="{07F6996E-3E21-40F0-B327-777E5B1C50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" y="2279"/>
                <a:ext cx="50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3138" name="Rectangle 98">
                <a:extLst>
                  <a:ext uri="{FF2B5EF4-FFF2-40B4-BE49-F238E27FC236}">
                    <a16:creationId xmlns:a16="http://schemas.microsoft.com/office/drawing/2014/main" id="{6830167E-8F14-89B6-30D9-86BAB6C81B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275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39" name="Line 99">
                <a:extLst>
                  <a:ext uri="{FF2B5EF4-FFF2-40B4-BE49-F238E27FC236}">
                    <a16:creationId xmlns:a16="http://schemas.microsoft.com/office/drawing/2014/main" id="{E30C5A5B-67C8-B4F8-07E0-9E1828061E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275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40" name="Rectangle 100">
                <a:extLst>
                  <a:ext uri="{FF2B5EF4-FFF2-40B4-BE49-F238E27FC236}">
                    <a16:creationId xmlns:a16="http://schemas.microsoft.com/office/drawing/2014/main" id="{9F89BA73-CBF7-DAC9-E8B8-8FF15903D7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2275"/>
                <a:ext cx="141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41" name="Line 101">
                <a:extLst>
                  <a:ext uri="{FF2B5EF4-FFF2-40B4-BE49-F238E27FC236}">
                    <a16:creationId xmlns:a16="http://schemas.microsoft.com/office/drawing/2014/main" id="{BFFB876D-F9F8-4FAA-9AAA-D90810F162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9" y="2275"/>
                <a:ext cx="14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42" name="Rectangle 102">
                <a:extLst>
                  <a:ext uri="{FF2B5EF4-FFF2-40B4-BE49-F238E27FC236}">
                    <a16:creationId xmlns:a16="http://schemas.microsoft.com/office/drawing/2014/main" id="{9E7D953C-A28A-5CD8-635C-644FD2BF6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275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43" name="Line 103">
                <a:extLst>
                  <a:ext uri="{FF2B5EF4-FFF2-40B4-BE49-F238E27FC236}">
                    <a16:creationId xmlns:a16="http://schemas.microsoft.com/office/drawing/2014/main" id="{A2B743D5-E545-25F0-24C9-399405CA11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275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44" name="Rectangle 104">
                <a:extLst>
                  <a:ext uri="{FF2B5EF4-FFF2-40B4-BE49-F238E27FC236}">
                    <a16:creationId xmlns:a16="http://schemas.microsoft.com/office/drawing/2014/main" id="{2C940E24-B267-4D9F-A83D-5925FA38B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" y="2275"/>
                <a:ext cx="154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45" name="Line 105">
                <a:extLst>
                  <a:ext uri="{FF2B5EF4-FFF2-40B4-BE49-F238E27FC236}">
                    <a16:creationId xmlns:a16="http://schemas.microsoft.com/office/drawing/2014/main" id="{05417A1C-86CF-E8E6-6A29-7664ED80F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" y="2275"/>
                <a:ext cx="15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46" name="Rectangle 106">
                <a:extLst>
                  <a:ext uri="{FF2B5EF4-FFF2-40B4-BE49-F238E27FC236}">
                    <a16:creationId xmlns:a16="http://schemas.microsoft.com/office/drawing/2014/main" id="{7346F784-2C04-FEA5-1C4E-D1FDC8AAE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275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47" name="Line 107">
                <a:extLst>
                  <a:ext uri="{FF2B5EF4-FFF2-40B4-BE49-F238E27FC236}">
                    <a16:creationId xmlns:a16="http://schemas.microsoft.com/office/drawing/2014/main" id="{6A42926E-1BE2-706D-3A45-7EF15E88C2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275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48" name="Rectangle 108">
                <a:extLst>
                  <a:ext uri="{FF2B5EF4-FFF2-40B4-BE49-F238E27FC236}">
                    <a16:creationId xmlns:a16="http://schemas.microsoft.com/office/drawing/2014/main" id="{8ABEB5AE-B621-6A22-A65F-CFAC6BB308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275"/>
                <a:ext cx="209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49" name="Line 109">
                <a:extLst>
                  <a:ext uri="{FF2B5EF4-FFF2-40B4-BE49-F238E27FC236}">
                    <a16:creationId xmlns:a16="http://schemas.microsoft.com/office/drawing/2014/main" id="{184CB8A5-3F25-49D8-8636-FBCEE3BFED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8" y="2275"/>
                <a:ext cx="20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50" name="Rectangle 110">
                <a:extLst>
                  <a:ext uri="{FF2B5EF4-FFF2-40B4-BE49-F238E27FC236}">
                    <a16:creationId xmlns:a16="http://schemas.microsoft.com/office/drawing/2014/main" id="{2D4A058A-5277-413E-70A4-B59011B71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275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51" name="Line 111">
                <a:extLst>
                  <a:ext uri="{FF2B5EF4-FFF2-40B4-BE49-F238E27FC236}">
                    <a16:creationId xmlns:a16="http://schemas.microsoft.com/office/drawing/2014/main" id="{C588CF48-99F3-2461-6BFE-A82FA4399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275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52" name="Rectangle 112">
                <a:extLst>
                  <a:ext uri="{FF2B5EF4-FFF2-40B4-BE49-F238E27FC236}">
                    <a16:creationId xmlns:a16="http://schemas.microsoft.com/office/drawing/2014/main" id="{41FE4419-9302-1F27-1DCB-6D5119312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279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53" name="Line 113">
                <a:extLst>
                  <a:ext uri="{FF2B5EF4-FFF2-40B4-BE49-F238E27FC236}">
                    <a16:creationId xmlns:a16="http://schemas.microsoft.com/office/drawing/2014/main" id="{968CE067-6C7A-36B4-1FA4-13606EBD3A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279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54" name="Rectangle 114">
                <a:extLst>
                  <a:ext uri="{FF2B5EF4-FFF2-40B4-BE49-F238E27FC236}">
                    <a16:creationId xmlns:a16="http://schemas.microsoft.com/office/drawing/2014/main" id="{A54D5327-FF40-DD4F-7E08-70CB913C3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279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55" name="Line 115">
                <a:extLst>
                  <a:ext uri="{FF2B5EF4-FFF2-40B4-BE49-F238E27FC236}">
                    <a16:creationId xmlns:a16="http://schemas.microsoft.com/office/drawing/2014/main" id="{52B9DEC3-54C1-C068-E5AD-18BB233A15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279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56" name="Rectangle 116">
                <a:extLst>
                  <a:ext uri="{FF2B5EF4-FFF2-40B4-BE49-F238E27FC236}">
                    <a16:creationId xmlns:a16="http://schemas.microsoft.com/office/drawing/2014/main" id="{7C1E95E3-1F62-24F9-6229-342E0521B9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279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57" name="Line 117">
                <a:extLst>
                  <a:ext uri="{FF2B5EF4-FFF2-40B4-BE49-F238E27FC236}">
                    <a16:creationId xmlns:a16="http://schemas.microsoft.com/office/drawing/2014/main" id="{EA7D3FA9-503D-22E7-543F-15156C394E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279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58" name="Rectangle 118">
                <a:extLst>
                  <a:ext uri="{FF2B5EF4-FFF2-40B4-BE49-F238E27FC236}">
                    <a16:creationId xmlns:a16="http://schemas.microsoft.com/office/drawing/2014/main" id="{CB711CE3-C396-2D20-F9D9-8802C4F509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279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59" name="Line 119">
                <a:extLst>
                  <a:ext uri="{FF2B5EF4-FFF2-40B4-BE49-F238E27FC236}">
                    <a16:creationId xmlns:a16="http://schemas.microsoft.com/office/drawing/2014/main" id="{0B1AD176-1EF8-025A-F5D9-4EE30887D3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279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154" name="Rectangle 120">
                <a:extLst>
                  <a:ext uri="{FF2B5EF4-FFF2-40B4-BE49-F238E27FC236}">
                    <a16:creationId xmlns:a16="http://schemas.microsoft.com/office/drawing/2014/main" id="{810C0B40-C5B5-7EA7-D610-A26D7E571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" y="2385"/>
                <a:ext cx="50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155" name="Rectangle 121">
                <a:extLst>
                  <a:ext uri="{FF2B5EF4-FFF2-40B4-BE49-F238E27FC236}">
                    <a16:creationId xmlns:a16="http://schemas.microsoft.com/office/drawing/2014/main" id="{327E4091-E6BA-4111-7D2E-8F11502E3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" y="2385"/>
                <a:ext cx="50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156" name="Rectangle 122">
                <a:extLst>
                  <a:ext uri="{FF2B5EF4-FFF2-40B4-BE49-F238E27FC236}">
                    <a16:creationId xmlns:a16="http://schemas.microsoft.com/office/drawing/2014/main" id="{FA537E00-3F52-F947-EDA4-4836DE45C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" y="2385"/>
                <a:ext cx="50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3163" name="Rectangle 123">
                <a:extLst>
                  <a:ext uri="{FF2B5EF4-FFF2-40B4-BE49-F238E27FC236}">
                    <a16:creationId xmlns:a16="http://schemas.microsoft.com/office/drawing/2014/main" id="{7F09B7BB-674C-79A9-6495-3783ACD1F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381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64" name="Line 124">
                <a:extLst>
                  <a:ext uri="{FF2B5EF4-FFF2-40B4-BE49-F238E27FC236}">
                    <a16:creationId xmlns:a16="http://schemas.microsoft.com/office/drawing/2014/main" id="{3C8BA94E-3B47-7191-13DA-1E2F2E5F16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381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65" name="Rectangle 125">
                <a:extLst>
                  <a:ext uri="{FF2B5EF4-FFF2-40B4-BE49-F238E27FC236}">
                    <a16:creationId xmlns:a16="http://schemas.microsoft.com/office/drawing/2014/main" id="{AFCE411E-7675-1F20-566C-157BF5B68B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2381"/>
                <a:ext cx="141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66" name="Line 126">
                <a:extLst>
                  <a:ext uri="{FF2B5EF4-FFF2-40B4-BE49-F238E27FC236}">
                    <a16:creationId xmlns:a16="http://schemas.microsoft.com/office/drawing/2014/main" id="{7D30821C-9EB5-1351-76FA-2DF125E452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9" y="2381"/>
                <a:ext cx="14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67" name="Rectangle 127">
                <a:extLst>
                  <a:ext uri="{FF2B5EF4-FFF2-40B4-BE49-F238E27FC236}">
                    <a16:creationId xmlns:a16="http://schemas.microsoft.com/office/drawing/2014/main" id="{80C5F31F-DA70-6306-95C1-CC12D9497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381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68" name="Line 128">
                <a:extLst>
                  <a:ext uri="{FF2B5EF4-FFF2-40B4-BE49-F238E27FC236}">
                    <a16:creationId xmlns:a16="http://schemas.microsoft.com/office/drawing/2014/main" id="{BB908284-3A6E-D894-5DB6-BC88F3F86B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381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69" name="Rectangle 129">
                <a:extLst>
                  <a:ext uri="{FF2B5EF4-FFF2-40B4-BE49-F238E27FC236}">
                    <a16:creationId xmlns:a16="http://schemas.microsoft.com/office/drawing/2014/main" id="{89C89206-F415-C170-06B2-239C2C523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" y="2381"/>
                <a:ext cx="154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70" name="Line 130">
                <a:extLst>
                  <a:ext uri="{FF2B5EF4-FFF2-40B4-BE49-F238E27FC236}">
                    <a16:creationId xmlns:a16="http://schemas.microsoft.com/office/drawing/2014/main" id="{F9F10CB8-98C3-F78E-B0AF-AE0BA6C65C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" y="2381"/>
                <a:ext cx="15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71" name="Rectangle 131">
                <a:extLst>
                  <a:ext uri="{FF2B5EF4-FFF2-40B4-BE49-F238E27FC236}">
                    <a16:creationId xmlns:a16="http://schemas.microsoft.com/office/drawing/2014/main" id="{C8B6C4BD-1FF1-C8ED-6D02-E5EC0E4E3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381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72" name="Line 132">
                <a:extLst>
                  <a:ext uri="{FF2B5EF4-FFF2-40B4-BE49-F238E27FC236}">
                    <a16:creationId xmlns:a16="http://schemas.microsoft.com/office/drawing/2014/main" id="{DD76FA32-9811-654B-5808-B938A89117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381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73" name="Rectangle 133">
                <a:extLst>
                  <a:ext uri="{FF2B5EF4-FFF2-40B4-BE49-F238E27FC236}">
                    <a16:creationId xmlns:a16="http://schemas.microsoft.com/office/drawing/2014/main" id="{08DE69C5-CABC-7D2A-6FCA-058C65962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381"/>
                <a:ext cx="209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74" name="Line 134">
                <a:extLst>
                  <a:ext uri="{FF2B5EF4-FFF2-40B4-BE49-F238E27FC236}">
                    <a16:creationId xmlns:a16="http://schemas.microsoft.com/office/drawing/2014/main" id="{C899AA7E-3C4D-5122-73B3-2F356333FE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8" y="2381"/>
                <a:ext cx="20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75" name="Rectangle 135">
                <a:extLst>
                  <a:ext uri="{FF2B5EF4-FFF2-40B4-BE49-F238E27FC236}">
                    <a16:creationId xmlns:a16="http://schemas.microsoft.com/office/drawing/2014/main" id="{5B09B4C6-D907-6BFB-9896-5406C55AB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381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76" name="Line 136">
                <a:extLst>
                  <a:ext uri="{FF2B5EF4-FFF2-40B4-BE49-F238E27FC236}">
                    <a16:creationId xmlns:a16="http://schemas.microsoft.com/office/drawing/2014/main" id="{6F51A5CC-2FA4-BC52-9C3E-3DB427DF4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381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77" name="Rectangle 137">
                <a:extLst>
                  <a:ext uri="{FF2B5EF4-FFF2-40B4-BE49-F238E27FC236}">
                    <a16:creationId xmlns:a16="http://schemas.microsoft.com/office/drawing/2014/main" id="{72EAE055-9CC6-3F01-268C-7A6EA889D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385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78" name="Line 138">
                <a:extLst>
                  <a:ext uri="{FF2B5EF4-FFF2-40B4-BE49-F238E27FC236}">
                    <a16:creationId xmlns:a16="http://schemas.microsoft.com/office/drawing/2014/main" id="{0F38C53F-E849-E8E9-9CF1-359CFACCE5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385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79" name="Rectangle 139">
                <a:extLst>
                  <a:ext uri="{FF2B5EF4-FFF2-40B4-BE49-F238E27FC236}">
                    <a16:creationId xmlns:a16="http://schemas.microsoft.com/office/drawing/2014/main" id="{4DE72165-0BBB-F896-EA02-4F30F3F89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385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80" name="Line 140">
                <a:extLst>
                  <a:ext uri="{FF2B5EF4-FFF2-40B4-BE49-F238E27FC236}">
                    <a16:creationId xmlns:a16="http://schemas.microsoft.com/office/drawing/2014/main" id="{D9375347-6CBF-1E81-6DB4-678EAE5A57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385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81" name="Rectangle 141">
                <a:extLst>
                  <a:ext uri="{FF2B5EF4-FFF2-40B4-BE49-F238E27FC236}">
                    <a16:creationId xmlns:a16="http://schemas.microsoft.com/office/drawing/2014/main" id="{52636436-6898-8E96-6080-B0724F32B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385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82" name="Line 142">
                <a:extLst>
                  <a:ext uri="{FF2B5EF4-FFF2-40B4-BE49-F238E27FC236}">
                    <a16:creationId xmlns:a16="http://schemas.microsoft.com/office/drawing/2014/main" id="{0F480C63-6308-1E66-69BA-41F0ADD682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385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83" name="Rectangle 143">
                <a:extLst>
                  <a:ext uri="{FF2B5EF4-FFF2-40B4-BE49-F238E27FC236}">
                    <a16:creationId xmlns:a16="http://schemas.microsoft.com/office/drawing/2014/main" id="{4AD94572-1157-BE70-68AA-8F7956AC3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385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84" name="Line 144">
                <a:extLst>
                  <a:ext uri="{FF2B5EF4-FFF2-40B4-BE49-F238E27FC236}">
                    <a16:creationId xmlns:a16="http://schemas.microsoft.com/office/drawing/2014/main" id="{1D057F7C-9151-59D2-6465-03B5C8F59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385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179" name="Rectangle 145">
                <a:extLst>
                  <a:ext uri="{FF2B5EF4-FFF2-40B4-BE49-F238E27FC236}">
                    <a16:creationId xmlns:a16="http://schemas.microsoft.com/office/drawing/2014/main" id="{E9729CBA-E471-813D-51B8-D9C815648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" y="2489"/>
                <a:ext cx="50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180" name="Rectangle 146">
                <a:extLst>
                  <a:ext uri="{FF2B5EF4-FFF2-40B4-BE49-F238E27FC236}">
                    <a16:creationId xmlns:a16="http://schemas.microsoft.com/office/drawing/2014/main" id="{300DA91C-C72C-54B5-853F-6298CC07B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" y="2489"/>
                <a:ext cx="50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181" name="Rectangle 147">
                <a:extLst>
                  <a:ext uri="{FF2B5EF4-FFF2-40B4-BE49-F238E27FC236}">
                    <a16:creationId xmlns:a16="http://schemas.microsoft.com/office/drawing/2014/main" id="{15608159-F407-89AC-F11A-B27D70D48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" y="2489"/>
                <a:ext cx="50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3188" name="Rectangle 148">
                <a:extLst>
                  <a:ext uri="{FF2B5EF4-FFF2-40B4-BE49-F238E27FC236}">
                    <a16:creationId xmlns:a16="http://schemas.microsoft.com/office/drawing/2014/main" id="{26BF7E9C-5DED-C34E-E159-ECA51BE30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487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89" name="Line 149">
                <a:extLst>
                  <a:ext uri="{FF2B5EF4-FFF2-40B4-BE49-F238E27FC236}">
                    <a16:creationId xmlns:a16="http://schemas.microsoft.com/office/drawing/2014/main" id="{3A10A9F1-0613-806D-77E5-FEBB3B13E6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487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90" name="Rectangle 150">
                <a:extLst>
                  <a:ext uri="{FF2B5EF4-FFF2-40B4-BE49-F238E27FC236}">
                    <a16:creationId xmlns:a16="http://schemas.microsoft.com/office/drawing/2014/main" id="{6A669866-FD63-765C-ECDB-2E954842E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2487"/>
                <a:ext cx="141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91" name="Line 151">
                <a:extLst>
                  <a:ext uri="{FF2B5EF4-FFF2-40B4-BE49-F238E27FC236}">
                    <a16:creationId xmlns:a16="http://schemas.microsoft.com/office/drawing/2014/main" id="{A6ABDC07-DF4D-FB18-BF07-31C801E153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9" y="2487"/>
                <a:ext cx="14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92" name="Rectangle 152">
                <a:extLst>
                  <a:ext uri="{FF2B5EF4-FFF2-40B4-BE49-F238E27FC236}">
                    <a16:creationId xmlns:a16="http://schemas.microsoft.com/office/drawing/2014/main" id="{0BA0A073-44F0-0685-0FF0-91A8A9807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487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93" name="Line 153">
                <a:extLst>
                  <a:ext uri="{FF2B5EF4-FFF2-40B4-BE49-F238E27FC236}">
                    <a16:creationId xmlns:a16="http://schemas.microsoft.com/office/drawing/2014/main" id="{D5803CEB-09A8-B08C-9069-BF1EED3212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487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94" name="Rectangle 154">
                <a:extLst>
                  <a:ext uri="{FF2B5EF4-FFF2-40B4-BE49-F238E27FC236}">
                    <a16:creationId xmlns:a16="http://schemas.microsoft.com/office/drawing/2014/main" id="{E9D7F987-D0B0-EEBB-8C22-A00CFCF3F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" y="2487"/>
                <a:ext cx="154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95" name="Line 155">
                <a:extLst>
                  <a:ext uri="{FF2B5EF4-FFF2-40B4-BE49-F238E27FC236}">
                    <a16:creationId xmlns:a16="http://schemas.microsoft.com/office/drawing/2014/main" id="{DD6FF2B6-0F25-B824-55E4-7268B88C6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" y="2487"/>
                <a:ext cx="15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96" name="Rectangle 156">
                <a:extLst>
                  <a:ext uri="{FF2B5EF4-FFF2-40B4-BE49-F238E27FC236}">
                    <a16:creationId xmlns:a16="http://schemas.microsoft.com/office/drawing/2014/main" id="{34E1850E-A8BF-4946-3F4F-272000BD1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487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97" name="Line 157">
                <a:extLst>
                  <a:ext uri="{FF2B5EF4-FFF2-40B4-BE49-F238E27FC236}">
                    <a16:creationId xmlns:a16="http://schemas.microsoft.com/office/drawing/2014/main" id="{6CE3755E-B7A6-D9E4-24E6-0865FAEF22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487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98" name="Rectangle 158">
                <a:extLst>
                  <a:ext uri="{FF2B5EF4-FFF2-40B4-BE49-F238E27FC236}">
                    <a16:creationId xmlns:a16="http://schemas.microsoft.com/office/drawing/2014/main" id="{958F53D7-59C5-450A-D5F6-C838617E9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487"/>
                <a:ext cx="209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199" name="Line 159">
                <a:extLst>
                  <a:ext uri="{FF2B5EF4-FFF2-40B4-BE49-F238E27FC236}">
                    <a16:creationId xmlns:a16="http://schemas.microsoft.com/office/drawing/2014/main" id="{E65D8DA9-D0A0-00EB-612C-3948CF6E05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8" y="2487"/>
                <a:ext cx="20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00" name="Rectangle 160">
                <a:extLst>
                  <a:ext uri="{FF2B5EF4-FFF2-40B4-BE49-F238E27FC236}">
                    <a16:creationId xmlns:a16="http://schemas.microsoft.com/office/drawing/2014/main" id="{6BD23994-3B63-DDD0-8861-E8B06F2D7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487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01" name="Line 161">
                <a:extLst>
                  <a:ext uri="{FF2B5EF4-FFF2-40B4-BE49-F238E27FC236}">
                    <a16:creationId xmlns:a16="http://schemas.microsoft.com/office/drawing/2014/main" id="{B2267799-8CA2-CA53-AB3A-9F2B4DD1BE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487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02" name="Rectangle 162">
                <a:extLst>
                  <a:ext uri="{FF2B5EF4-FFF2-40B4-BE49-F238E27FC236}">
                    <a16:creationId xmlns:a16="http://schemas.microsoft.com/office/drawing/2014/main" id="{5B83F2B9-7543-04FE-EFDE-185C8431A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491"/>
                <a:ext cx="17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03" name="Line 163">
                <a:extLst>
                  <a:ext uri="{FF2B5EF4-FFF2-40B4-BE49-F238E27FC236}">
                    <a16:creationId xmlns:a16="http://schemas.microsoft.com/office/drawing/2014/main" id="{D199E337-A2D0-0752-5D7B-7156082151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491"/>
                <a:ext cx="1" cy="1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04" name="Rectangle 164">
                <a:extLst>
                  <a:ext uri="{FF2B5EF4-FFF2-40B4-BE49-F238E27FC236}">
                    <a16:creationId xmlns:a16="http://schemas.microsoft.com/office/drawing/2014/main" id="{1B0BD069-BC14-51F5-94CE-DCC3D4314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491"/>
                <a:ext cx="17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05" name="Line 165">
                <a:extLst>
                  <a:ext uri="{FF2B5EF4-FFF2-40B4-BE49-F238E27FC236}">
                    <a16:creationId xmlns:a16="http://schemas.microsoft.com/office/drawing/2014/main" id="{0CC23A27-9292-6EC6-70D2-C57F70B896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491"/>
                <a:ext cx="1" cy="1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06" name="Rectangle 166">
                <a:extLst>
                  <a:ext uri="{FF2B5EF4-FFF2-40B4-BE49-F238E27FC236}">
                    <a16:creationId xmlns:a16="http://schemas.microsoft.com/office/drawing/2014/main" id="{92532096-7B50-C03C-5A57-60E5E3D35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491"/>
                <a:ext cx="17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07" name="Line 167">
                <a:extLst>
                  <a:ext uri="{FF2B5EF4-FFF2-40B4-BE49-F238E27FC236}">
                    <a16:creationId xmlns:a16="http://schemas.microsoft.com/office/drawing/2014/main" id="{0CCE1875-7422-C27C-8457-C0F399CE0B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491"/>
                <a:ext cx="1" cy="1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08" name="Rectangle 168">
                <a:extLst>
                  <a:ext uri="{FF2B5EF4-FFF2-40B4-BE49-F238E27FC236}">
                    <a16:creationId xmlns:a16="http://schemas.microsoft.com/office/drawing/2014/main" id="{CB1359B3-E97A-765D-F61E-82CB9631D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491"/>
                <a:ext cx="17" cy="10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09" name="Line 169">
                <a:extLst>
                  <a:ext uri="{FF2B5EF4-FFF2-40B4-BE49-F238E27FC236}">
                    <a16:creationId xmlns:a16="http://schemas.microsoft.com/office/drawing/2014/main" id="{04DBD647-B4B4-D74C-655D-C389495F97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491"/>
                <a:ext cx="1" cy="1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204" name="Rectangle 170">
                <a:extLst>
                  <a:ext uri="{FF2B5EF4-FFF2-40B4-BE49-F238E27FC236}">
                    <a16:creationId xmlns:a16="http://schemas.microsoft.com/office/drawing/2014/main" id="{B54F2C51-1F4C-5351-06B8-9D5AC2800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" y="2594"/>
                <a:ext cx="50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205" name="Rectangle 171">
                <a:extLst>
                  <a:ext uri="{FF2B5EF4-FFF2-40B4-BE49-F238E27FC236}">
                    <a16:creationId xmlns:a16="http://schemas.microsoft.com/office/drawing/2014/main" id="{0C54B0BD-7EA1-E1C7-EC6B-DD5563CADF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" y="2594"/>
                <a:ext cx="50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206" name="Rectangle 172">
                <a:extLst>
                  <a:ext uri="{FF2B5EF4-FFF2-40B4-BE49-F238E27FC236}">
                    <a16:creationId xmlns:a16="http://schemas.microsoft.com/office/drawing/2014/main" id="{FA8E64BC-1DDF-265E-DFFC-43AEEB8C0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" y="2594"/>
                <a:ext cx="50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3213" name="Rectangle 173">
                <a:extLst>
                  <a:ext uri="{FF2B5EF4-FFF2-40B4-BE49-F238E27FC236}">
                    <a16:creationId xmlns:a16="http://schemas.microsoft.com/office/drawing/2014/main" id="{E8034A8D-C38A-CC1A-ECFD-CF0CE8F5A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92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14" name="Line 174">
                <a:extLst>
                  <a:ext uri="{FF2B5EF4-FFF2-40B4-BE49-F238E27FC236}">
                    <a16:creationId xmlns:a16="http://schemas.microsoft.com/office/drawing/2014/main" id="{4F1AFB6D-2A08-CB61-67F4-DE9DEC8818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592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15" name="Rectangle 175">
                <a:extLst>
                  <a:ext uri="{FF2B5EF4-FFF2-40B4-BE49-F238E27FC236}">
                    <a16:creationId xmlns:a16="http://schemas.microsoft.com/office/drawing/2014/main" id="{97DAD0D9-CDE1-9F3F-9CF1-B4B3CF096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2592"/>
                <a:ext cx="141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16" name="Line 176">
                <a:extLst>
                  <a:ext uri="{FF2B5EF4-FFF2-40B4-BE49-F238E27FC236}">
                    <a16:creationId xmlns:a16="http://schemas.microsoft.com/office/drawing/2014/main" id="{A65D17E7-DCF2-6899-538E-7A4F2C929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9" y="2592"/>
                <a:ext cx="14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17" name="Rectangle 177">
                <a:extLst>
                  <a:ext uri="{FF2B5EF4-FFF2-40B4-BE49-F238E27FC236}">
                    <a16:creationId xmlns:a16="http://schemas.microsoft.com/office/drawing/2014/main" id="{1D8F31D4-12B2-22EB-409E-E4EEA84EF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592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18" name="Line 178">
                <a:extLst>
                  <a:ext uri="{FF2B5EF4-FFF2-40B4-BE49-F238E27FC236}">
                    <a16:creationId xmlns:a16="http://schemas.microsoft.com/office/drawing/2014/main" id="{A33A927A-3EA1-1CE4-CEA8-EA7CD0707B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592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19" name="Rectangle 179">
                <a:extLst>
                  <a:ext uri="{FF2B5EF4-FFF2-40B4-BE49-F238E27FC236}">
                    <a16:creationId xmlns:a16="http://schemas.microsoft.com/office/drawing/2014/main" id="{75A06D01-F115-DB4C-FFC2-6DC20732E6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" y="2592"/>
                <a:ext cx="154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20" name="Line 180">
                <a:extLst>
                  <a:ext uri="{FF2B5EF4-FFF2-40B4-BE49-F238E27FC236}">
                    <a16:creationId xmlns:a16="http://schemas.microsoft.com/office/drawing/2014/main" id="{21FC143F-3FE4-068A-21B6-4A79D11E2B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" y="2592"/>
                <a:ext cx="15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21" name="Rectangle 181">
                <a:extLst>
                  <a:ext uri="{FF2B5EF4-FFF2-40B4-BE49-F238E27FC236}">
                    <a16:creationId xmlns:a16="http://schemas.microsoft.com/office/drawing/2014/main" id="{876E3F2F-53DA-4FBC-1157-57F007F61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592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22" name="Line 182">
                <a:extLst>
                  <a:ext uri="{FF2B5EF4-FFF2-40B4-BE49-F238E27FC236}">
                    <a16:creationId xmlns:a16="http://schemas.microsoft.com/office/drawing/2014/main" id="{97E885A7-51CA-D455-68FD-966283E31C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592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23" name="Rectangle 183">
                <a:extLst>
                  <a:ext uri="{FF2B5EF4-FFF2-40B4-BE49-F238E27FC236}">
                    <a16:creationId xmlns:a16="http://schemas.microsoft.com/office/drawing/2014/main" id="{52547A20-72E9-62CE-AFCA-F9B7E40CB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592"/>
                <a:ext cx="209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24" name="Line 184">
                <a:extLst>
                  <a:ext uri="{FF2B5EF4-FFF2-40B4-BE49-F238E27FC236}">
                    <a16:creationId xmlns:a16="http://schemas.microsoft.com/office/drawing/2014/main" id="{9217D995-3E71-A06A-04ED-76C4A86C28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8" y="2592"/>
                <a:ext cx="20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25" name="Rectangle 185">
                <a:extLst>
                  <a:ext uri="{FF2B5EF4-FFF2-40B4-BE49-F238E27FC236}">
                    <a16:creationId xmlns:a16="http://schemas.microsoft.com/office/drawing/2014/main" id="{2125ECE3-E079-E3F6-A815-23411D35B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592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26" name="Line 186">
                <a:extLst>
                  <a:ext uri="{FF2B5EF4-FFF2-40B4-BE49-F238E27FC236}">
                    <a16:creationId xmlns:a16="http://schemas.microsoft.com/office/drawing/2014/main" id="{160AAA3A-EA44-B8BB-3BEA-697A16FBE3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592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27" name="Rectangle 187">
                <a:extLst>
                  <a:ext uri="{FF2B5EF4-FFF2-40B4-BE49-F238E27FC236}">
                    <a16:creationId xmlns:a16="http://schemas.microsoft.com/office/drawing/2014/main" id="{F4075267-2B7E-BEC2-F118-7C855D806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96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28" name="Line 188">
                <a:extLst>
                  <a:ext uri="{FF2B5EF4-FFF2-40B4-BE49-F238E27FC236}">
                    <a16:creationId xmlns:a16="http://schemas.microsoft.com/office/drawing/2014/main" id="{3A8C5AAE-2507-3A36-C081-1B25BE98BC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596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29" name="Rectangle 189">
                <a:extLst>
                  <a:ext uri="{FF2B5EF4-FFF2-40B4-BE49-F238E27FC236}">
                    <a16:creationId xmlns:a16="http://schemas.microsoft.com/office/drawing/2014/main" id="{96309C9E-E86E-1B7B-E5B1-F0D51F64F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596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30" name="Line 190">
                <a:extLst>
                  <a:ext uri="{FF2B5EF4-FFF2-40B4-BE49-F238E27FC236}">
                    <a16:creationId xmlns:a16="http://schemas.microsoft.com/office/drawing/2014/main" id="{0FE9AB2D-B7B6-63A9-640C-646923A8BC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596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31" name="Rectangle 191">
                <a:extLst>
                  <a:ext uri="{FF2B5EF4-FFF2-40B4-BE49-F238E27FC236}">
                    <a16:creationId xmlns:a16="http://schemas.microsoft.com/office/drawing/2014/main" id="{CCBAECA7-4762-487A-5A45-012E4F06F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" y="2596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32" name="Line 192">
                <a:extLst>
                  <a:ext uri="{FF2B5EF4-FFF2-40B4-BE49-F238E27FC236}">
                    <a16:creationId xmlns:a16="http://schemas.microsoft.com/office/drawing/2014/main" id="{DB970E0B-AF34-6F40-3472-28BA43A382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1" y="2596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33" name="Rectangle 193">
                <a:extLst>
                  <a:ext uri="{FF2B5EF4-FFF2-40B4-BE49-F238E27FC236}">
                    <a16:creationId xmlns:a16="http://schemas.microsoft.com/office/drawing/2014/main" id="{9BA04E3F-64EE-811D-325A-44B9AFEDA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596"/>
                <a:ext cx="17" cy="10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34" name="Line 194">
                <a:extLst>
                  <a:ext uri="{FF2B5EF4-FFF2-40B4-BE49-F238E27FC236}">
                    <a16:creationId xmlns:a16="http://schemas.microsoft.com/office/drawing/2014/main" id="{88E997CB-2E10-8E67-450B-29451AAB28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" y="2596"/>
                <a:ext cx="1" cy="10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229" name="Rectangle 195">
                <a:extLst>
                  <a:ext uri="{FF2B5EF4-FFF2-40B4-BE49-F238E27FC236}">
                    <a16:creationId xmlns:a16="http://schemas.microsoft.com/office/drawing/2014/main" id="{98A199B4-6258-A1AD-2E20-6888B32CE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" y="2700"/>
                <a:ext cx="50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230" name="Rectangle 196">
                <a:extLst>
                  <a:ext uri="{FF2B5EF4-FFF2-40B4-BE49-F238E27FC236}">
                    <a16:creationId xmlns:a16="http://schemas.microsoft.com/office/drawing/2014/main" id="{CB7D331D-D80D-52D2-0D32-6889806F9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" y="2700"/>
                <a:ext cx="50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231" name="Rectangle 197">
                <a:extLst>
                  <a:ext uri="{FF2B5EF4-FFF2-40B4-BE49-F238E27FC236}">
                    <a16:creationId xmlns:a16="http://schemas.microsoft.com/office/drawing/2014/main" id="{083A0A51-2DCA-9B35-1580-22693A22F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" y="2700"/>
                <a:ext cx="50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en-US" sz="2133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kumimoji="0" lang="en-US" altLang="en-US" sz="21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3238" name="Rectangle 198">
                <a:extLst>
                  <a:ext uri="{FF2B5EF4-FFF2-40B4-BE49-F238E27FC236}">
                    <a16:creationId xmlns:a16="http://schemas.microsoft.com/office/drawing/2014/main" id="{4C453795-DC75-BA44-27AC-DAEA0F6DD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696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39" name="Line 199">
                <a:extLst>
                  <a:ext uri="{FF2B5EF4-FFF2-40B4-BE49-F238E27FC236}">
                    <a16:creationId xmlns:a16="http://schemas.microsoft.com/office/drawing/2014/main" id="{4F1AEA38-98D3-761D-3120-6627B41075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" y="2696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40" name="Rectangle 200">
                <a:extLst>
                  <a:ext uri="{FF2B5EF4-FFF2-40B4-BE49-F238E27FC236}">
                    <a16:creationId xmlns:a16="http://schemas.microsoft.com/office/drawing/2014/main" id="{79465B2A-03F9-44E6-7A8B-26095AFFB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2696"/>
                <a:ext cx="141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41" name="Line 201">
                <a:extLst>
                  <a:ext uri="{FF2B5EF4-FFF2-40B4-BE49-F238E27FC236}">
                    <a16:creationId xmlns:a16="http://schemas.microsoft.com/office/drawing/2014/main" id="{1D3BC433-17D4-F7BC-95D2-B6AF77B1CD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9" y="2696"/>
                <a:ext cx="14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42" name="Rectangle 202">
                <a:extLst>
                  <a:ext uri="{FF2B5EF4-FFF2-40B4-BE49-F238E27FC236}">
                    <a16:creationId xmlns:a16="http://schemas.microsoft.com/office/drawing/2014/main" id="{DC71751D-8E2B-1C03-B4E6-58E0AE0F2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2696"/>
                <a:ext cx="17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43" name="Line 203">
                <a:extLst>
                  <a:ext uri="{FF2B5EF4-FFF2-40B4-BE49-F238E27FC236}">
                    <a16:creationId xmlns:a16="http://schemas.microsoft.com/office/drawing/2014/main" id="{9657D39D-A628-7B3B-11C8-F4880DCA1F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0" y="2696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44" name="Rectangle 204">
                <a:extLst>
                  <a:ext uri="{FF2B5EF4-FFF2-40B4-BE49-F238E27FC236}">
                    <a16:creationId xmlns:a16="http://schemas.microsoft.com/office/drawing/2014/main" id="{17C95506-9048-857C-B1FA-23B40B9EFB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" y="2696"/>
                <a:ext cx="154" cy="4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43245" name="Line 205">
                <a:extLst>
                  <a:ext uri="{FF2B5EF4-FFF2-40B4-BE49-F238E27FC236}">
                    <a16:creationId xmlns:a16="http://schemas.microsoft.com/office/drawing/2014/main" id="{D71CC982-AD8D-9DAD-2AF1-380DD993E4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" y="2696"/>
                <a:ext cx="15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ar-JO" sz="192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43246" name="Rectangle 206">
              <a:extLst>
                <a:ext uri="{FF2B5EF4-FFF2-40B4-BE49-F238E27FC236}">
                  <a16:creationId xmlns:a16="http://schemas.microsoft.com/office/drawing/2014/main" id="{685C7278-1B50-029A-A5EE-8F94DD192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" y="2696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47" name="Line 207">
              <a:extLst>
                <a:ext uri="{FF2B5EF4-FFF2-40B4-BE49-F238E27FC236}">
                  <a16:creationId xmlns:a16="http://schemas.microsoft.com/office/drawing/2014/main" id="{EFCD515C-D7F9-CCD2-D1A0-6DF615EF8D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" y="269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48" name="Rectangle 208">
              <a:extLst>
                <a:ext uri="{FF2B5EF4-FFF2-40B4-BE49-F238E27FC236}">
                  <a16:creationId xmlns:a16="http://schemas.microsoft.com/office/drawing/2014/main" id="{E62A6CC2-834A-C36F-ADF5-BCA939B90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" y="2696"/>
              <a:ext cx="209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49" name="Line 209">
              <a:extLst>
                <a:ext uri="{FF2B5EF4-FFF2-40B4-BE49-F238E27FC236}">
                  <a16:creationId xmlns:a16="http://schemas.microsoft.com/office/drawing/2014/main" id="{37B00EEA-1622-71BC-4018-DA1C1B7839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" y="2696"/>
              <a:ext cx="20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50" name="Rectangle 210">
              <a:extLst>
                <a:ext uri="{FF2B5EF4-FFF2-40B4-BE49-F238E27FC236}">
                  <a16:creationId xmlns:a16="http://schemas.microsoft.com/office/drawing/2014/main" id="{5B60D764-98DE-759A-A561-ECBC6217A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" y="2696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51" name="Line 211">
              <a:extLst>
                <a:ext uri="{FF2B5EF4-FFF2-40B4-BE49-F238E27FC236}">
                  <a16:creationId xmlns:a16="http://schemas.microsoft.com/office/drawing/2014/main" id="{6CABFB31-7714-30D0-AA8C-C51D7B33D9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7" y="269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52" name="Rectangle 212">
              <a:extLst>
                <a:ext uri="{FF2B5EF4-FFF2-40B4-BE49-F238E27FC236}">
                  <a16:creationId xmlns:a16="http://schemas.microsoft.com/office/drawing/2014/main" id="{70A7B902-6B29-CFC7-1796-A2A1FEEDA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2700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53" name="Line 213">
              <a:extLst>
                <a:ext uri="{FF2B5EF4-FFF2-40B4-BE49-F238E27FC236}">
                  <a16:creationId xmlns:a16="http://schemas.microsoft.com/office/drawing/2014/main" id="{07932FD7-6C7A-8EAD-33CA-0DD46B8229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2" y="270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54" name="Rectangle 214">
              <a:extLst>
                <a:ext uri="{FF2B5EF4-FFF2-40B4-BE49-F238E27FC236}">
                  <a16:creationId xmlns:a16="http://schemas.microsoft.com/office/drawing/2014/main" id="{66E58FEE-CCC8-3624-36B5-904F58DDE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2700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55" name="Line 215">
              <a:extLst>
                <a:ext uri="{FF2B5EF4-FFF2-40B4-BE49-F238E27FC236}">
                  <a16:creationId xmlns:a16="http://schemas.microsoft.com/office/drawing/2014/main" id="{3CD883B2-B9A1-9C65-C1DC-7BF5A1C806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0" y="270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56" name="Rectangle 216">
              <a:extLst>
                <a:ext uri="{FF2B5EF4-FFF2-40B4-BE49-F238E27FC236}">
                  <a16:creationId xmlns:a16="http://schemas.microsoft.com/office/drawing/2014/main" id="{6D25EF9A-2660-A1E2-87DC-56B74716C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" y="2700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57" name="Line 217">
              <a:extLst>
                <a:ext uri="{FF2B5EF4-FFF2-40B4-BE49-F238E27FC236}">
                  <a16:creationId xmlns:a16="http://schemas.microsoft.com/office/drawing/2014/main" id="{447ABADC-2D8C-204E-31B8-BC66907BDF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" y="270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58" name="Rectangle 218">
              <a:extLst>
                <a:ext uri="{FF2B5EF4-FFF2-40B4-BE49-F238E27FC236}">
                  <a16:creationId xmlns:a16="http://schemas.microsoft.com/office/drawing/2014/main" id="{F364F316-4016-C889-0077-8C0E8672B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" y="2700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59" name="Line 219">
              <a:extLst>
                <a:ext uri="{FF2B5EF4-FFF2-40B4-BE49-F238E27FC236}">
                  <a16:creationId xmlns:a16="http://schemas.microsoft.com/office/drawing/2014/main" id="{22489E99-B821-F193-DD03-5952C359C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7" y="2700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991" name="Rectangle 220">
              <a:extLst>
                <a:ext uri="{FF2B5EF4-FFF2-40B4-BE49-F238E27FC236}">
                  <a16:creationId xmlns:a16="http://schemas.microsoft.com/office/drawing/2014/main" id="{EE0FBEE2-4470-81DD-C99A-6E8DEF7B2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" y="2806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992" name="Rectangle 221">
              <a:extLst>
                <a:ext uri="{FF2B5EF4-FFF2-40B4-BE49-F238E27FC236}">
                  <a16:creationId xmlns:a16="http://schemas.microsoft.com/office/drawing/2014/main" id="{C4F590B5-BE2E-47E9-203A-D98EED96B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" y="2806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993" name="Rectangle 222">
              <a:extLst>
                <a:ext uri="{FF2B5EF4-FFF2-40B4-BE49-F238E27FC236}">
                  <a16:creationId xmlns:a16="http://schemas.microsoft.com/office/drawing/2014/main" id="{4CC31527-D8E3-AF42-8E42-6EC6E55A7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" y="2806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263" name="Rectangle 223">
              <a:extLst>
                <a:ext uri="{FF2B5EF4-FFF2-40B4-BE49-F238E27FC236}">
                  <a16:creationId xmlns:a16="http://schemas.microsoft.com/office/drawing/2014/main" id="{906FF0D2-69BE-588A-C071-7C2882BDC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280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64" name="Line 224">
              <a:extLst>
                <a:ext uri="{FF2B5EF4-FFF2-40B4-BE49-F238E27FC236}">
                  <a16:creationId xmlns:a16="http://schemas.microsoft.com/office/drawing/2014/main" id="{310527D8-D1E8-AD60-B713-F6D842649D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2" y="2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65" name="Rectangle 225">
              <a:extLst>
                <a:ext uri="{FF2B5EF4-FFF2-40B4-BE49-F238E27FC236}">
                  <a16:creationId xmlns:a16="http://schemas.microsoft.com/office/drawing/2014/main" id="{E2A98ADA-5326-EE10-FFD5-57F5B3988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" y="2802"/>
              <a:ext cx="141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66" name="Line 226">
              <a:extLst>
                <a:ext uri="{FF2B5EF4-FFF2-40B4-BE49-F238E27FC236}">
                  <a16:creationId xmlns:a16="http://schemas.microsoft.com/office/drawing/2014/main" id="{F709325B-4AEC-8AF4-F3DB-5993EED98B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9" y="2802"/>
              <a:ext cx="14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67" name="Rectangle 227">
              <a:extLst>
                <a:ext uri="{FF2B5EF4-FFF2-40B4-BE49-F238E27FC236}">
                  <a16:creationId xmlns:a16="http://schemas.microsoft.com/office/drawing/2014/main" id="{B73DA116-4CAC-2058-C7A1-696750225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280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68" name="Line 228">
              <a:extLst>
                <a:ext uri="{FF2B5EF4-FFF2-40B4-BE49-F238E27FC236}">
                  <a16:creationId xmlns:a16="http://schemas.microsoft.com/office/drawing/2014/main" id="{273AB3DA-326B-6DA8-44B9-C895FCB618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0" y="2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69" name="Rectangle 229">
              <a:extLst>
                <a:ext uri="{FF2B5EF4-FFF2-40B4-BE49-F238E27FC236}">
                  <a16:creationId xmlns:a16="http://schemas.microsoft.com/office/drawing/2014/main" id="{32AE5D64-4D37-C680-8CAE-8D04C12D8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" y="2802"/>
              <a:ext cx="154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70" name="Line 230">
              <a:extLst>
                <a:ext uri="{FF2B5EF4-FFF2-40B4-BE49-F238E27FC236}">
                  <a16:creationId xmlns:a16="http://schemas.microsoft.com/office/drawing/2014/main" id="{ABB1F0BC-3AE3-031A-C945-DE5F74AC7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" y="2802"/>
              <a:ext cx="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71" name="Rectangle 231">
              <a:extLst>
                <a:ext uri="{FF2B5EF4-FFF2-40B4-BE49-F238E27FC236}">
                  <a16:creationId xmlns:a16="http://schemas.microsoft.com/office/drawing/2014/main" id="{4CBEC65D-F327-96CF-91F3-2246F0418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" y="280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72" name="Line 232">
              <a:extLst>
                <a:ext uri="{FF2B5EF4-FFF2-40B4-BE49-F238E27FC236}">
                  <a16:creationId xmlns:a16="http://schemas.microsoft.com/office/drawing/2014/main" id="{B21630A8-EECE-DE90-DEDC-629D046899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" y="2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73" name="Rectangle 233">
              <a:extLst>
                <a:ext uri="{FF2B5EF4-FFF2-40B4-BE49-F238E27FC236}">
                  <a16:creationId xmlns:a16="http://schemas.microsoft.com/office/drawing/2014/main" id="{E0190570-7D6E-E7B0-2CB9-101276741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" y="2802"/>
              <a:ext cx="209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74" name="Line 234">
              <a:extLst>
                <a:ext uri="{FF2B5EF4-FFF2-40B4-BE49-F238E27FC236}">
                  <a16:creationId xmlns:a16="http://schemas.microsoft.com/office/drawing/2014/main" id="{B08E9FED-4BE6-D4F7-B0DD-EE05369668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" y="2802"/>
              <a:ext cx="20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75" name="Rectangle 235">
              <a:extLst>
                <a:ext uri="{FF2B5EF4-FFF2-40B4-BE49-F238E27FC236}">
                  <a16:creationId xmlns:a16="http://schemas.microsoft.com/office/drawing/2014/main" id="{F92371E0-1D38-E0B3-CC76-0945F9C8B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" y="2802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76" name="Line 236">
              <a:extLst>
                <a:ext uri="{FF2B5EF4-FFF2-40B4-BE49-F238E27FC236}">
                  <a16:creationId xmlns:a16="http://schemas.microsoft.com/office/drawing/2014/main" id="{0291FE53-70DB-1B60-0480-3C87EF2AC2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7" y="2802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77" name="Rectangle 237">
              <a:extLst>
                <a:ext uri="{FF2B5EF4-FFF2-40B4-BE49-F238E27FC236}">
                  <a16:creationId xmlns:a16="http://schemas.microsoft.com/office/drawing/2014/main" id="{B64EC01D-60DA-1DEC-09AD-2BBA0C1AB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2806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78" name="Line 238">
              <a:extLst>
                <a:ext uri="{FF2B5EF4-FFF2-40B4-BE49-F238E27FC236}">
                  <a16:creationId xmlns:a16="http://schemas.microsoft.com/office/drawing/2014/main" id="{5DAF28AB-D80D-3B49-A5BB-2850CAB3CD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2" y="2806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79" name="Rectangle 239">
              <a:extLst>
                <a:ext uri="{FF2B5EF4-FFF2-40B4-BE49-F238E27FC236}">
                  <a16:creationId xmlns:a16="http://schemas.microsoft.com/office/drawing/2014/main" id="{7F7F8113-11B2-9377-E160-8B6F7B13D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29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80" name="Line 240">
              <a:extLst>
                <a:ext uri="{FF2B5EF4-FFF2-40B4-BE49-F238E27FC236}">
                  <a16:creationId xmlns:a16="http://schemas.microsoft.com/office/drawing/2014/main" id="{1A3C5270-1437-CCCE-F66D-709B5BE40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2" y="29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81" name="Line 241">
              <a:extLst>
                <a:ext uri="{FF2B5EF4-FFF2-40B4-BE49-F238E27FC236}">
                  <a16:creationId xmlns:a16="http://schemas.microsoft.com/office/drawing/2014/main" id="{3C28D40B-79AD-C5A3-59D4-38E77671BB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2" y="29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82" name="Rectangle 242">
              <a:extLst>
                <a:ext uri="{FF2B5EF4-FFF2-40B4-BE49-F238E27FC236}">
                  <a16:creationId xmlns:a16="http://schemas.microsoft.com/office/drawing/2014/main" id="{53052405-6F18-67ED-FE94-708CC86D8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29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83" name="Line 243">
              <a:extLst>
                <a:ext uri="{FF2B5EF4-FFF2-40B4-BE49-F238E27FC236}">
                  <a16:creationId xmlns:a16="http://schemas.microsoft.com/office/drawing/2014/main" id="{1CC78346-ABEC-9AF0-3C20-05CC16CA41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2" y="29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84" name="Line 244">
              <a:extLst>
                <a:ext uri="{FF2B5EF4-FFF2-40B4-BE49-F238E27FC236}">
                  <a16:creationId xmlns:a16="http://schemas.microsoft.com/office/drawing/2014/main" id="{4BC62309-C311-9193-4F1E-95A55F47C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2" y="29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85" name="Rectangle 245">
              <a:extLst>
                <a:ext uri="{FF2B5EF4-FFF2-40B4-BE49-F238E27FC236}">
                  <a16:creationId xmlns:a16="http://schemas.microsoft.com/office/drawing/2014/main" id="{4EE29260-162E-62F0-C3AD-BCC014E2E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" y="2907"/>
              <a:ext cx="141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86" name="Line 246">
              <a:extLst>
                <a:ext uri="{FF2B5EF4-FFF2-40B4-BE49-F238E27FC236}">
                  <a16:creationId xmlns:a16="http://schemas.microsoft.com/office/drawing/2014/main" id="{59CD6C62-A358-C5C1-0D2B-E9EABF4EB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9" y="2907"/>
              <a:ext cx="14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87" name="Rectangle 247">
              <a:extLst>
                <a:ext uri="{FF2B5EF4-FFF2-40B4-BE49-F238E27FC236}">
                  <a16:creationId xmlns:a16="http://schemas.microsoft.com/office/drawing/2014/main" id="{9A74C1CE-527F-A17B-2878-0EFE30041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2806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88" name="Line 248">
              <a:extLst>
                <a:ext uri="{FF2B5EF4-FFF2-40B4-BE49-F238E27FC236}">
                  <a16:creationId xmlns:a16="http://schemas.microsoft.com/office/drawing/2014/main" id="{D548C9F0-E88A-B439-F721-0D69F60BDF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0" y="2806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89" name="Rectangle 249">
              <a:extLst>
                <a:ext uri="{FF2B5EF4-FFF2-40B4-BE49-F238E27FC236}">
                  <a16:creationId xmlns:a16="http://schemas.microsoft.com/office/drawing/2014/main" id="{78D70671-D6B3-66EF-5EB9-85A1AD1F2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29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90" name="Line 250">
              <a:extLst>
                <a:ext uri="{FF2B5EF4-FFF2-40B4-BE49-F238E27FC236}">
                  <a16:creationId xmlns:a16="http://schemas.microsoft.com/office/drawing/2014/main" id="{3774635E-9115-77F1-70B2-200B5085DA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0" y="29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91" name="Line 251">
              <a:extLst>
                <a:ext uri="{FF2B5EF4-FFF2-40B4-BE49-F238E27FC236}">
                  <a16:creationId xmlns:a16="http://schemas.microsoft.com/office/drawing/2014/main" id="{A2D3308E-F2C5-3C72-435D-7ED9C0B599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0" y="29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92" name="Rectangle 252">
              <a:extLst>
                <a:ext uri="{FF2B5EF4-FFF2-40B4-BE49-F238E27FC236}">
                  <a16:creationId xmlns:a16="http://schemas.microsoft.com/office/drawing/2014/main" id="{E35E26E1-C534-2A54-E35A-DAFCFF680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" y="2907"/>
              <a:ext cx="154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93" name="Line 253">
              <a:extLst>
                <a:ext uri="{FF2B5EF4-FFF2-40B4-BE49-F238E27FC236}">
                  <a16:creationId xmlns:a16="http://schemas.microsoft.com/office/drawing/2014/main" id="{AD7D9B00-D1D5-7C9C-103E-EC0A98F049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" y="2907"/>
              <a:ext cx="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94" name="Rectangle 254">
              <a:extLst>
                <a:ext uri="{FF2B5EF4-FFF2-40B4-BE49-F238E27FC236}">
                  <a16:creationId xmlns:a16="http://schemas.microsoft.com/office/drawing/2014/main" id="{B5CA46DD-5D6E-6E7C-0166-D0338ECF8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" y="2806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95" name="Line 255">
              <a:extLst>
                <a:ext uri="{FF2B5EF4-FFF2-40B4-BE49-F238E27FC236}">
                  <a16:creationId xmlns:a16="http://schemas.microsoft.com/office/drawing/2014/main" id="{52DCFE95-A511-CB7C-D841-9467088D4F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" y="2806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96" name="Rectangle 256">
              <a:extLst>
                <a:ext uri="{FF2B5EF4-FFF2-40B4-BE49-F238E27FC236}">
                  <a16:creationId xmlns:a16="http://schemas.microsoft.com/office/drawing/2014/main" id="{1A779041-DD33-FD88-36F3-BA18F3110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" y="29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97" name="Line 257">
              <a:extLst>
                <a:ext uri="{FF2B5EF4-FFF2-40B4-BE49-F238E27FC236}">
                  <a16:creationId xmlns:a16="http://schemas.microsoft.com/office/drawing/2014/main" id="{CB341B54-3A29-D1E7-DE69-241321770A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" y="29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98" name="Line 258">
              <a:extLst>
                <a:ext uri="{FF2B5EF4-FFF2-40B4-BE49-F238E27FC236}">
                  <a16:creationId xmlns:a16="http://schemas.microsoft.com/office/drawing/2014/main" id="{6A99D4F9-1078-F98B-ECDE-7F84E0707F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" y="29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299" name="Rectangle 259">
              <a:extLst>
                <a:ext uri="{FF2B5EF4-FFF2-40B4-BE49-F238E27FC236}">
                  <a16:creationId xmlns:a16="http://schemas.microsoft.com/office/drawing/2014/main" id="{EF758FC4-560D-35C9-B09F-1A734FBBD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" y="2907"/>
              <a:ext cx="209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00" name="Line 260">
              <a:extLst>
                <a:ext uri="{FF2B5EF4-FFF2-40B4-BE49-F238E27FC236}">
                  <a16:creationId xmlns:a16="http://schemas.microsoft.com/office/drawing/2014/main" id="{808CBD56-BDB2-5512-E194-31923C76D9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" y="2907"/>
              <a:ext cx="20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01" name="Rectangle 261">
              <a:extLst>
                <a:ext uri="{FF2B5EF4-FFF2-40B4-BE49-F238E27FC236}">
                  <a16:creationId xmlns:a16="http://schemas.microsoft.com/office/drawing/2014/main" id="{F63EBA7A-8A5F-7289-7C25-3F88CF234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" y="2806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02" name="Line 262">
              <a:extLst>
                <a:ext uri="{FF2B5EF4-FFF2-40B4-BE49-F238E27FC236}">
                  <a16:creationId xmlns:a16="http://schemas.microsoft.com/office/drawing/2014/main" id="{3BF4115F-E7BC-D2F7-7701-B3DA72EE47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7" y="2806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03" name="Rectangle 263">
              <a:extLst>
                <a:ext uri="{FF2B5EF4-FFF2-40B4-BE49-F238E27FC236}">
                  <a16:creationId xmlns:a16="http://schemas.microsoft.com/office/drawing/2014/main" id="{8D725B76-52C3-0F8F-2A1D-471AF1A31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" y="29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04" name="Line 264">
              <a:extLst>
                <a:ext uri="{FF2B5EF4-FFF2-40B4-BE49-F238E27FC236}">
                  <a16:creationId xmlns:a16="http://schemas.microsoft.com/office/drawing/2014/main" id="{69DA2596-DAF1-C066-3AAB-F5197C3376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7" y="29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05" name="Line 265">
              <a:extLst>
                <a:ext uri="{FF2B5EF4-FFF2-40B4-BE49-F238E27FC236}">
                  <a16:creationId xmlns:a16="http://schemas.microsoft.com/office/drawing/2014/main" id="{2AF406B7-F6A7-0384-4218-F7578E8C37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7" y="29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06" name="Rectangle 266">
              <a:extLst>
                <a:ext uri="{FF2B5EF4-FFF2-40B4-BE49-F238E27FC236}">
                  <a16:creationId xmlns:a16="http://schemas.microsoft.com/office/drawing/2014/main" id="{61B3EE5F-FE47-CF2D-C651-FCF3937AB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" y="2907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07" name="Line 267">
              <a:extLst>
                <a:ext uri="{FF2B5EF4-FFF2-40B4-BE49-F238E27FC236}">
                  <a16:creationId xmlns:a16="http://schemas.microsoft.com/office/drawing/2014/main" id="{2EFAF32A-71B5-B3FC-840A-DDCFBF9898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7" y="2907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08" name="Line 268">
              <a:extLst>
                <a:ext uri="{FF2B5EF4-FFF2-40B4-BE49-F238E27FC236}">
                  <a16:creationId xmlns:a16="http://schemas.microsoft.com/office/drawing/2014/main" id="{B5051309-8133-0D9B-4392-A3E44F0911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7" y="2907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269">
            <a:extLst>
              <a:ext uri="{FF2B5EF4-FFF2-40B4-BE49-F238E27FC236}">
                <a16:creationId xmlns:a16="http://schemas.microsoft.com/office/drawing/2014/main" id="{26E46387-9726-511E-1398-2170C21E0C50}"/>
              </a:ext>
            </a:extLst>
          </p:cNvPr>
          <p:cNvGrpSpPr>
            <a:grpSpLocks/>
          </p:cNvGrpSpPr>
          <p:nvPr/>
        </p:nvGrpSpPr>
        <p:grpSpPr bwMode="auto">
          <a:xfrm>
            <a:off x="3605107" y="2032000"/>
            <a:ext cx="926253" cy="4226560"/>
            <a:chOff x="1100" y="1563"/>
            <a:chExt cx="340" cy="1101"/>
          </a:xfrm>
        </p:grpSpPr>
        <p:sp>
          <p:nvSpPr>
            <p:cNvPr id="23896" name="Rectangle 270">
              <a:extLst>
                <a:ext uri="{FF2B5EF4-FFF2-40B4-BE49-F238E27FC236}">
                  <a16:creationId xmlns:a16="http://schemas.microsoft.com/office/drawing/2014/main" id="{461732F7-5C20-80BE-4FA7-41F341C97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1634"/>
              <a:ext cx="56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897" name="Rectangle 271">
              <a:extLst>
                <a:ext uri="{FF2B5EF4-FFF2-40B4-BE49-F238E27FC236}">
                  <a16:creationId xmlns:a16="http://schemas.microsoft.com/office/drawing/2014/main" id="{4E84205F-E209-2342-07C3-6F7D91776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636"/>
              <a:ext cx="25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898" name="Rectangle 272">
              <a:extLst>
                <a:ext uri="{FF2B5EF4-FFF2-40B4-BE49-F238E27FC236}">
                  <a16:creationId xmlns:a16="http://schemas.microsoft.com/office/drawing/2014/main" id="{4C591719-CFC7-DD2D-2847-E4304A6B6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7" y="1626"/>
              <a:ext cx="61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Ú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899" name="Rectangle 273">
              <a:extLst>
                <a:ext uri="{FF2B5EF4-FFF2-40B4-BE49-F238E27FC236}">
                  <a16:creationId xmlns:a16="http://schemas.microsoft.com/office/drawing/2014/main" id="{703FB1E2-0267-04D0-983A-E9CEF1D41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" y="1636"/>
              <a:ext cx="25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900" name="Rectangle 274">
              <a:extLst>
                <a:ext uri="{FF2B5EF4-FFF2-40B4-BE49-F238E27FC236}">
                  <a16:creationId xmlns:a16="http://schemas.microsoft.com/office/drawing/2014/main" id="{6AF4E007-C86A-39A0-2732-A42ADC50B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" y="1634"/>
              <a:ext cx="45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r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315" name="Rectangle 275">
              <a:extLst>
                <a:ext uri="{FF2B5EF4-FFF2-40B4-BE49-F238E27FC236}">
                  <a16:creationId xmlns:a16="http://schemas.microsoft.com/office/drawing/2014/main" id="{03F6716E-3CB8-3764-21AB-8D9D3A5CE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563"/>
              <a:ext cx="323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16" name="Line 276">
              <a:extLst>
                <a:ext uri="{FF2B5EF4-FFF2-40B4-BE49-F238E27FC236}">
                  <a16:creationId xmlns:a16="http://schemas.microsoft.com/office/drawing/2014/main" id="{A6EF51D3-8987-6480-76A8-DAAB3E55A0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563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17" name="Rectangle 277">
              <a:extLst>
                <a:ext uri="{FF2B5EF4-FFF2-40B4-BE49-F238E27FC236}">
                  <a16:creationId xmlns:a16="http://schemas.microsoft.com/office/drawing/2014/main" id="{C2A24EE1-46BF-4486-8465-B3DB470F7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1563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18" name="Line 278">
              <a:extLst>
                <a:ext uri="{FF2B5EF4-FFF2-40B4-BE49-F238E27FC236}">
                  <a16:creationId xmlns:a16="http://schemas.microsoft.com/office/drawing/2014/main" id="{C806E540-464E-47B6-0514-4E327A0DC0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56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19" name="Line 279">
              <a:extLst>
                <a:ext uri="{FF2B5EF4-FFF2-40B4-BE49-F238E27FC236}">
                  <a16:creationId xmlns:a16="http://schemas.microsoft.com/office/drawing/2014/main" id="{8CA61F14-57E5-6420-9FDA-226752D41E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56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20" name="Rectangle 280">
              <a:extLst>
                <a:ext uri="{FF2B5EF4-FFF2-40B4-BE49-F238E27FC236}">
                  <a16:creationId xmlns:a16="http://schemas.microsoft.com/office/drawing/2014/main" id="{1E4CAB90-E9B4-5249-E8CC-056CAAD0B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1563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21" name="Line 281">
              <a:extLst>
                <a:ext uri="{FF2B5EF4-FFF2-40B4-BE49-F238E27FC236}">
                  <a16:creationId xmlns:a16="http://schemas.microsoft.com/office/drawing/2014/main" id="{83285486-914D-1E82-F64B-867DBAD2F5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56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22" name="Line 282">
              <a:extLst>
                <a:ext uri="{FF2B5EF4-FFF2-40B4-BE49-F238E27FC236}">
                  <a16:creationId xmlns:a16="http://schemas.microsoft.com/office/drawing/2014/main" id="{D1849885-F0BC-3748-7F4C-D854A9A3C5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56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23" name="Rectangle 283">
              <a:extLst>
                <a:ext uri="{FF2B5EF4-FFF2-40B4-BE49-F238E27FC236}">
                  <a16:creationId xmlns:a16="http://schemas.microsoft.com/office/drawing/2014/main" id="{BF4E48D7-F0FD-FC56-12A6-666D8E562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1580"/>
              <a:ext cx="17" cy="21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24" name="Line 284">
              <a:extLst>
                <a:ext uri="{FF2B5EF4-FFF2-40B4-BE49-F238E27FC236}">
                  <a16:creationId xmlns:a16="http://schemas.microsoft.com/office/drawing/2014/main" id="{AE669798-BC57-9B71-CFEF-47D9F02AC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580"/>
              <a:ext cx="1" cy="2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911" name="Rectangle 285">
              <a:extLst>
                <a:ext uri="{FF2B5EF4-FFF2-40B4-BE49-F238E27FC236}">
                  <a16:creationId xmlns:a16="http://schemas.microsoft.com/office/drawing/2014/main" id="{E8EEDFB6-C54C-C8AD-C096-3EADE0164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1807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326" name="Rectangle 286">
              <a:extLst>
                <a:ext uri="{FF2B5EF4-FFF2-40B4-BE49-F238E27FC236}">
                  <a16:creationId xmlns:a16="http://schemas.microsoft.com/office/drawing/2014/main" id="{F82EDA79-5BB8-920C-6908-9D9580584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790"/>
              <a:ext cx="323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27" name="Line 287">
              <a:extLst>
                <a:ext uri="{FF2B5EF4-FFF2-40B4-BE49-F238E27FC236}">
                  <a16:creationId xmlns:a16="http://schemas.microsoft.com/office/drawing/2014/main" id="{1CA5E570-8142-6E58-EC19-95E1312F1D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790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28" name="Rectangle 288">
              <a:extLst>
                <a:ext uri="{FF2B5EF4-FFF2-40B4-BE49-F238E27FC236}">
                  <a16:creationId xmlns:a16="http://schemas.microsoft.com/office/drawing/2014/main" id="{D13ABC80-988F-54A6-CB03-86E259B5E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1790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29" name="Line 289">
              <a:extLst>
                <a:ext uri="{FF2B5EF4-FFF2-40B4-BE49-F238E27FC236}">
                  <a16:creationId xmlns:a16="http://schemas.microsoft.com/office/drawing/2014/main" id="{6F3A4739-D696-186B-5241-3AE374393B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790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30" name="Line 290">
              <a:extLst>
                <a:ext uri="{FF2B5EF4-FFF2-40B4-BE49-F238E27FC236}">
                  <a16:creationId xmlns:a16="http://schemas.microsoft.com/office/drawing/2014/main" id="{325CEC40-5830-E661-EE0C-7661EB932A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790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31" name="Rectangle 291">
              <a:extLst>
                <a:ext uri="{FF2B5EF4-FFF2-40B4-BE49-F238E27FC236}">
                  <a16:creationId xmlns:a16="http://schemas.microsoft.com/office/drawing/2014/main" id="{74BE4992-2C02-2978-EC86-4A163FE18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1807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32" name="Line 292">
              <a:extLst>
                <a:ext uri="{FF2B5EF4-FFF2-40B4-BE49-F238E27FC236}">
                  <a16:creationId xmlns:a16="http://schemas.microsoft.com/office/drawing/2014/main" id="{943E103B-318B-B41C-2B87-8C035A4649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807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919" name="Rectangle 293">
              <a:extLst>
                <a:ext uri="{FF2B5EF4-FFF2-40B4-BE49-F238E27FC236}">
                  <a16:creationId xmlns:a16="http://schemas.microsoft.com/office/drawing/2014/main" id="{E3CD5EB9-2022-B992-99C4-C5EF08DA9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1913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334" name="Rectangle 294">
              <a:extLst>
                <a:ext uri="{FF2B5EF4-FFF2-40B4-BE49-F238E27FC236}">
                  <a16:creationId xmlns:a16="http://schemas.microsoft.com/office/drawing/2014/main" id="{1B97F888-04A3-310B-9435-5401AC55F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909"/>
              <a:ext cx="3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35" name="Line 295">
              <a:extLst>
                <a:ext uri="{FF2B5EF4-FFF2-40B4-BE49-F238E27FC236}">
                  <a16:creationId xmlns:a16="http://schemas.microsoft.com/office/drawing/2014/main" id="{B144F6AA-83D4-A5C9-FD5D-D0FCA94F29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909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36" name="Rectangle 296">
              <a:extLst>
                <a:ext uri="{FF2B5EF4-FFF2-40B4-BE49-F238E27FC236}">
                  <a16:creationId xmlns:a16="http://schemas.microsoft.com/office/drawing/2014/main" id="{67A3300C-5EE8-7F58-E79E-4BCF48E0F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1909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37" name="Line 297">
              <a:extLst>
                <a:ext uri="{FF2B5EF4-FFF2-40B4-BE49-F238E27FC236}">
                  <a16:creationId xmlns:a16="http://schemas.microsoft.com/office/drawing/2014/main" id="{7ADC2C2C-FC6D-353D-072C-DFC4B39AE5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909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38" name="Rectangle 298">
              <a:extLst>
                <a:ext uri="{FF2B5EF4-FFF2-40B4-BE49-F238E27FC236}">
                  <a16:creationId xmlns:a16="http://schemas.microsoft.com/office/drawing/2014/main" id="{53FCA871-1F4C-44EA-5884-0998E1CCB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1913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39" name="Line 299">
              <a:extLst>
                <a:ext uri="{FF2B5EF4-FFF2-40B4-BE49-F238E27FC236}">
                  <a16:creationId xmlns:a16="http://schemas.microsoft.com/office/drawing/2014/main" id="{BBD2BC0E-54D0-2223-3770-A2C8F43763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913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926" name="Rectangle 300">
              <a:extLst>
                <a:ext uri="{FF2B5EF4-FFF2-40B4-BE49-F238E27FC236}">
                  <a16:creationId xmlns:a16="http://schemas.microsoft.com/office/drawing/2014/main" id="{B2C13DCB-DB7B-F5FE-EA60-08FD28738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2018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341" name="Rectangle 301">
              <a:extLst>
                <a:ext uri="{FF2B5EF4-FFF2-40B4-BE49-F238E27FC236}">
                  <a16:creationId xmlns:a16="http://schemas.microsoft.com/office/drawing/2014/main" id="{6237A098-4CC7-9C6C-72EE-33663C52F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014"/>
              <a:ext cx="3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42" name="Line 302">
              <a:extLst>
                <a:ext uri="{FF2B5EF4-FFF2-40B4-BE49-F238E27FC236}">
                  <a16:creationId xmlns:a16="http://schemas.microsoft.com/office/drawing/2014/main" id="{2425F6CE-1E62-6926-F4B9-E6D145192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014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43" name="Rectangle 303">
              <a:extLst>
                <a:ext uri="{FF2B5EF4-FFF2-40B4-BE49-F238E27FC236}">
                  <a16:creationId xmlns:a16="http://schemas.microsoft.com/office/drawing/2014/main" id="{CAC777FC-DB22-2E9E-69EF-032FD6A16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014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44" name="Line 304">
              <a:extLst>
                <a:ext uri="{FF2B5EF4-FFF2-40B4-BE49-F238E27FC236}">
                  <a16:creationId xmlns:a16="http://schemas.microsoft.com/office/drawing/2014/main" id="{2D0460C4-B91A-9B47-3281-E1A2ED609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014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45" name="Rectangle 305">
              <a:extLst>
                <a:ext uri="{FF2B5EF4-FFF2-40B4-BE49-F238E27FC236}">
                  <a16:creationId xmlns:a16="http://schemas.microsoft.com/office/drawing/2014/main" id="{074AE344-23AE-B31D-79EE-E9E317790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018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46" name="Line 306">
              <a:extLst>
                <a:ext uri="{FF2B5EF4-FFF2-40B4-BE49-F238E27FC236}">
                  <a16:creationId xmlns:a16="http://schemas.microsoft.com/office/drawing/2014/main" id="{684761E1-B91E-46C4-2DA3-41A191876D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018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933" name="Rectangle 307">
              <a:extLst>
                <a:ext uri="{FF2B5EF4-FFF2-40B4-BE49-F238E27FC236}">
                  <a16:creationId xmlns:a16="http://schemas.microsoft.com/office/drawing/2014/main" id="{7E077806-C14D-2656-250B-BB4A401E8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2124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348" name="Rectangle 308">
              <a:extLst>
                <a:ext uri="{FF2B5EF4-FFF2-40B4-BE49-F238E27FC236}">
                  <a16:creationId xmlns:a16="http://schemas.microsoft.com/office/drawing/2014/main" id="{DF1DF481-E622-D9DC-D202-D4A29E086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120"/>
              <a:ext cx="3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49" name="Line 309">
              <a:extLst>
                <a:ext uri="{FF2B5EF4-FFF2-40B4-BE49-F238E27FC236}">
                  <a16:creationId xmlns:a16="http://schemas.microsoft.com/office/drawing/2014/main" id="{0250C370-5AC1-BCF6-A914-6630B7C97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120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50" name="Rectangle 310">
              <a:extLst>
                <a:ext uri="{FF2B5EF4-FFF2-40B4-BE49-F238E27FC236}">
                  <a16:creationId xmlns:a16="http://schemas.microsoft.com/office/drawing/2014/main" id="{FD7462A7-7FB2-B86F-AE26-3F693295D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120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51" name="Line 311">
              <a:extLst>
                <a:ext uri="{FF2B5EF4-FFF2-40B4-BE49-F238E27FC236}">
                  <a16:creationId xmlns:a16="http://schemas.microsoft.com/office/drawing/2014/main" id="{38EC7E68-9004-53CE-AE28-3836C36AD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120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52" name="Rectangle 312">
              <a:extLst>
                <a:ext uri="{FF2B5EF4-FFF2-40B4-BE49-F238E27FC236}">
                  <a16:creationId xmlns:a16="http://schemas.microsoft.com/office/drawing/2014/main" id="{0B7E3CFB-5C6B-21F8-9DC2-99DB836B0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124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53" name="Line 313">
              <a:extLst>
                <a:ext uri="{FF2B5EF4-FFF2-40B4-BE49-F238E27FC236}">
                  <a16:creationId xmlns:a16="http://schemas.microsoft.com/office/drawing/2014/main" id="{D4221BDC-0340-11DB-3CF6-A4FAE0F333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124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940" name="Rectangle 314">
              <a:extLst>
                <a:ext uri="{FF2B5EF4-FFF2-40B4-BE49-F238E27FC236}">
                  <a16:creationId xmlns:a16="http://schemas.microsoft.com/office/drawing/2014/main" id="{464B3C36-EDAA-615B-723E-86C031669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2228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355" name="Rectangle 315">
              <a:extLst>
                <a:ext uri="{FF2B5EF4-FFF2-40B4-BE49-F238E27FC236}">
                  <a16:creationId xmlns:a16="http://schemas.microsoft.com/office/drawing/2014/main" id="{547E8E2E-8C40-D7B2-1F11-C16BF23B3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226"/>
              <a:ext cx="3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56" name="Line 316">
              <a:extLst>
                <a:ext uri="{FF2B5EF4-FFF2-40B4-BE49-F238E27FC236}">
                  <a16:creationId xmlns:a16="http://schemas.microsoft.com/office/drawing/2014/main" id="{F0E5DF68-6784-3404-A821-507C391D1C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226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57" name="Rectangle 317">
              <a:extLst>
                <a:ext uri="{FF2B5EF4-FFF2-40B4-BE49-F238E27FC236}">
                  <a16:creationId xmlns:a16="http://schemas.microsoft.com/office/drawing/2014/main" id="{1EA355C3-2546-3245-E861-6176BD0C2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226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58" name="Line 318">
              <a:extLst>
                <a:ext uri="{FF2B5EF4-FFF2-40B4-BE49-F238E27FC236}">
                  <a16:creationId xmlns:a16="http://schemas.microsoft.com/office/drawing/2014/main" id="{00C1675C-D741-2C9E-6323-5E1C6C580A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22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59" name="Rectangle 319">
              <a:extLst>
                <a:ext uri="{FF2B5EF4-FFF2-40B4-BE49-F238E27FC236}">
                  <a16:creationId xmlns:a16="http://schemas.microsoft.com/office/drawing/2014/main" id="{57646910-14E4-33ED-8FB9-2F1172D61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230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60" name="Line 320">
              <a:extLst>
                <a:ext uri="{FF2B5EF4-FFF2-40B4-BE49-F238E27FC236}">
                  <a16:creationId xmlns:a16="http://schemas.microsoft.com/office/drawing/2014/main" id="{77CB7D0D-4F36-8BD3-636C-66BAB87E9D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230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947" name="Rectangle 321">
              <a:extLst>
                <a:ext uri="{FF2B5EF4-FFF2-40B4-BE49-F238E27FC236}">
                  <a16:creationId xmlns:a16="http://schemas.microsoft.com/office/drawing/2014/main" id="{54D34BF7-BA15-D978-E7C4-387CC2FE1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2333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362" name="Rectangle 322">
              <a:extLst>
                <a:ext uri="{FF2B5EF4-FFF2-40B4-BE49-F238E27FC236}">
                  <a16:creationId xmlns:a16="http://schemas.microsoft.com/office/drawing/2014/main" id="{B9F0AC54-B7A7-FE8E-2324-D55D6D3BA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331"/>
              <a:ext cx="3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63" name="Line 323">
              <a:extLst>
                <a:ext uri="{FF2B5EF4-FFF2-40B4-BE49-F238E27FC236}">
                  <a16:creationId xmlns:a16="http://schemas.microsoft.com/office/drawing/2014/main" id="{C42948A0-3727-FE27-17C9-7660C1C9E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331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64" name="Rectangle 324">
              <a:extLst>
                <a:ext uri="{FF2B5EF4-FFF2-40B4-BE49-F238E27FC236}">
                  <a16:creationId xmlns:a16="http://schemas.microsoft.com/office/drawing/2014/main" id="{4AE99184-6B22-4AA7-5B04-94A437F20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331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65" name="Line 325">
              <a:extLst>
                <a:ext uri="{FF2B5EF4-FFF2-40B4-BE49-F238E27FC236}">
                  <a16:creationId xmlns:a16="http://schemas.microsoft.com/office/drawing/2014/main" id="{BC328DCF-F6D4-F419-1EF2-BB15F4B62C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33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66" name="Rectangle 326">
              <a:extLst>
                <a:ext uri="{FF2B5EF4-FFF2-40B4-BE49-F238E27FC236}">
                  <a16:creationId xmlns:a16="http://schemas.microsoft.com/office/drawing/2014/main" id="{247930C5-76A2-7B31-1E58-5A819FFA1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335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67" name="Line 327">
              <a:extLst>
                <a:ext uri="{FF2B5EF4-FFF2-40B4-BE49-F238E27FC236}">
                  <a16:creationId xmlns:a16="http://schemas.microsoft.com/office/drawing/2014/main" id="{392DA14B-58A4-1402-F9F7-020FDEA331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335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954" name="Rectangle 328">
              <a:extLst>
                <a:ext uri="{FF2B5EF4-FFF2-40B4-BE49-F238E27FC236}">
                  <a16:creationId xmlns:a16="http://schemas.microsoft.com/office/drawing/2014/main" id="{41626E2E-EF19-99B2-A5D2-08851D6FF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2439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369" name="Rectangle 329">
              <a:extLst>
                <a:ext uri="{FF2B5EF4-FFF2-40B4-BE49-F238E27FC236}">
                  <a16:creationId xmlns:a16="http://schemas.microsoft.com/office/drawing/2014/main" id="{1AFD6B33-D4F0-405D-3BA3-0FBCF1F6B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435"/>
              <a:ext cx="3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70" name="Line 330">
              <a:extLst>
                <a:ext uri="{FF2B5EF4-FFF2-40B4-BE49-F238E27FC236}">
                  <a16:creationId xmlns:a16="http://schemas.microsoft.com/office/drawing/2014/main" id="{B109A7C5-2A2A-AD36-B93C-E48A134CBB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435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71" name="Rectangle 331">
              <a:extLst>
                <a:ext uri="{FF2B5EF4-FFF2-40B4-BE49-F238E27FC236}">
                  <a16:creationId xmlns:a16="http://schemas.microsoft.com/office/drawing/2014/main" id="{26B16545-D655-189A-AE4D-0FDB9A90C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435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72" name="Line 332">
              <a:extLst>
                <a:ext uri="{FF2B5EF4-FFF2-40B4-BE49-F238E27FC236}">
                  <a16:creationId xmlns:a16="http://schemas.microsoft.com/office/drawing/2014/main" id="{AAA6B2B5-92C7-7914-3062-7ED0EA017D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435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73" name="Rectangle 333">
              <a:extLst>
                <a:ext uri="{FF2B5EF4-FFF2-40B4-BE49-F238E27FC236}">
                  <a16:creationId xmlns:a16="http://schemas.microsoft.com/office/drawing/2014/main" id="{A946D1AD-D701-5241-B389-9F0FC20AE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439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74" name="Line 334">
              <a:extLst>
                <a:ext uri="{FF2B5EF4-FFF2-40B4-BE49-F238E27FC236}">
                  <a16:creationId xmlns:a16="http://schemas.microsoft.com/office/drawing/2014/main" id="{4919B7F1-4DF9-3E62-C6DB-0DB9D7033A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439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961" name="Rectangle 335">
              <a:extLst>
                <a:ext uri="{FF2B5EF4-FFF2-40B4-BE49-F238E27FC236}">
                  <a16:creationId xmlns:a16="http://schemas.microsoft.com/office/drawing/2014/main" id="{A0AE77DD-8460-1D6C-502D-40EE7C314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2545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376" name="Rectangle 336">
              <a:extLst>
                <a:ext uri="{FF2B5EF4-FFF2-40B4-BE49-F238E27FC236}">
                  <a16:creationId xmlns:a16="http://schemas.microsoft.com/office/drawing/2014/main" id="{274E6D40-C1DF-782B-2EB1-DD5FB8AC9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541"/>
              <a:ext cx="3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77" name="Line 337">
              <a:extLst>
                <a:ext uri="{FF2B5EF4-FFF2-40B4-BE49-F238E27FC236}">
                  <a16:creationId xmlns:a16="http://schemas.microsoft.com/office/drawing/2014/main" id="{054F059E-8AC1-2912-A06A-220A2330FD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541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78" name="Rectangle 338">
              <a:extLst>
                <a:ext uri="{FF2B5EF4-FFF2-40B4-BE49-F238E27FC236}">
                  <a16:creationId xmlns:a16="http://schemas.microsoft.com/office/drawing/2014/main" id="{C7E5E66F-4577-F22A-A34E-F24272F46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541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79" name="Line 339">
              <a:extLst>
                <a:ext uri="{FF2B5EF4-FFF2-40B4-BE49-F238E27FC236}">
                  <a16:creationId xmlns:a16="http://schemas.microsoft.com/office/drawing/2014/main" id="{2420E295-DF60-38AC-43EA-27986CC236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54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80" name="Rectangle 340">
              <a:extLst>
                <a:ext uri="{FF2B5EF4-FFF2-40B4-BE49-F238E27FC236}">
                  <a16:creationId xmlns:a16="http://schemas.microsoft.com/office/drawing/2014/main" id="{5631068A-855F-E39A-248E-966495216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646"/>
              <a:ext cx="323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81" name="Line 341">
              <a:extLst>
                <a:ext uri="{FF2B5EF4-FFF2-40B4-BE49-F238E27FC236}">
                  <a16:creationId xmlns:a16="http://schemas.microsoft.com/office/drawing/2014/main" id="{7A02B576-72B1-45E8-2CF8-5272C7D783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646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82" name="Rectangle 342">
              <a:extLst>
                <a:ext uri="{FF2B5EF4-FFF2-40B4-BE49-F238E27FC236}">
                  <a16:creationId xmlns:a16="http://schemas.microsoft.com/office/drawing/2014/main" id="{3F458A79-97F0-1877-1479-01BD8F8A3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545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83" name="Line 343">
              <a:extLst>
                <a:ext uri="{FF2B5EF4-FFF2-40B4-BE49-F238E27FC236}">
                  <a16:creationId xmlns:a16="http://schemas.microsoft.com/office/drawing/2014/main" id="{B755BDEF-1970-ACE7-0AF0-36E01FF37C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545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84" name="Rectangle 344">
              <a:extLst>
                <a:ext uri="{FF2B5EF4-FFF2-40B4-BE49-F238E27FC236}">
                  <a16:creationId xmlns:a16="http://schemas.microsoft.com/office/drawing/2014/main" id="{E8124B59-9123-32F4-4B52-9F2B347B8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646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85" name="Line 345">
              <a:extLst>
                <a:ext uri="{FF2B5EF4-FFF2-40B4-BE49-F238E27FC236}">
                  <a16:creationId xmlns:a16="http://schemas.microsoft.com/office/drawing/2014/main" id="{0B5256C7-E619-0F79-45D4-90B95C42F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64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86" name="Line 346">
              <a:extLst>
                <a:ext uri="{FF2B5EF4-FFF2-40B4-BE49-F238E27FC236}">
                  <a16:creationId xmlns:a16="http://schemas.microsoft.com/office/drawing/2014/main" id="{AD929F6F-D647-65A4-8949-3849082A22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646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87" name="Rectangle 347">
              <a:extLst>
                <a:ext uri="{FF2B5EF4-FFF2-40B4-BE49-F238E27FC236}">
                  <a16:creationId xmlns:a16="http://schemas.microsoft.com/office/drawing/2014/main" id="{C129B4B5-56BF-8AC9-BDFC-8FD347CE3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646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88" name="Line 348">
              <a:extLst>
                <a:ext uri="{FF2B5EF4-FFF2-40B4-BE49-F238E27FC236}">
                  <a16:creationId xmlns:a16="http://schemas.microsoft.com/office/drawing/2014/main" id="{DBBD4675-33FE-FF6E-3865-080F1040C9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64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389" name="Line 349">
              <a:extLst>
                <a:ext uri="{FF2B5EF4-FFF2-40B4-BE49-F238E27FC236}">
                  <a16:creationId xmlns:a16="http://schemas.microsoft.com/office/drawing/2014/main" id="{34FC8482-3716-18BC-885A-C25A9698A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646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" name="Group 350">
            <a:extLst>
              <a:ext uri="{FF2B5EF4-FFF2-40B4-BE49-F238E27FC236}">
                <a16:creationId xmlns:a16="http://schemas.microsoft.com/office/drawing/2014/main" id="{58C0876D-A98F-E961-4C64-0DBACFE318C2}"/>
              </a:ext>
            </a:extLst>
          </p:cNvPr>
          <p:cNvGrpSpPr>
            <a:grpSpLocks/>
          </p:cNvGrpSpPr>
          <p:nvPr/>
        </p:nvGrpSpPr>
        <p:grpSpPr bwMode="auto">
          <a:xfrm>
            <a:off x="4521200" y="2032000"/>
            <a:ext cx="1544320" cy="4226560"/>
            <a:chOff x="1100" y="1563"/>
            <a:chExt cx="567" cy="1101"/>
          </a:xfrm>
        </p:grpSpPr>
        <p:sp>
          <p:nvSpPr>
            <p:cNvPr id="23812" name="Rectangle 351">
              <a:extLst>
                <a:ext uri="{FF2B5EF4-FFF2-40B4-BE49-F238E27FC236}">
                  <a16:creationId xmlns:a16="http://schemas.microsoft.com/office/drawing/2014/main" id="{E726B9D0-A917-831F-01DD-4DABD91F9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1634"/>
              <a:ext cx="56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813" name="Rectangle 352">
              <a:extLst>
                <a:ext uri="{FF2B5EF4-FFF2-40B4-BE49-F238E27FC236}">
                  <a16:creationId xmlns:a16="http://schemas.microsoft.com/office/drawing/2014/main" id="{42C463AE-D4EE-303C-E9BB-770125D5B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636"/>
              <a:ext cx="25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814" name="Rectangle 353">
              <a:extLst>
                <a:ext uri="{FF2B5EF4-FFF2-40B4-BE49-F238E27FC236}">
                  <a16:creationId xmlns:a16="http://schemas.microsoft.com/office/drawing/2014/main" id="{A61AD169-4293-1C02-9A55-47E4864EF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7" y="1626"/>
              <a:ext cx="61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Ù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815" name="Rectangle 354">
              <a:extLst>
                <a:ext uri="{FF2B5EF4-FFF2-40B4-BE49-F238E27FC236}">
                  <a16:creationId xmlns:a16="http://schemas.microsoft.com/office/drawing/2014/main" id="{49803185-BD57-062F-BDF9-B2A48C7F7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" y="1636"/>
              <a:ext cx="25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816" name="Rectangle 355">
              <a:extLst>
                <a:ext uri="{FF2B5EF4-FFF2-40B4-BE49-F238E27FC236}">
                  <a16:creationId xmlns:a16="http://schemas.microsoft.com/office/drawing/2014/main" id="{668CFB35-B161-A85A-B0AA-15426DC8A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" y="1634"/>
              <a:ext cx="89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(q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817" name="Rectangle 356">
              <a:extLst>
                <a:ext uri="{FF2B5EF4-FFF2-40B4-BE49-F238E27FC236}">
                  <a16:creationId xmlns:a16="http://schemas.microsoft.com/office/drawing/2014/main" id="{1D168F5F-9C3F-FE8F-BF12-64AF15224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1636"/>
              <a:ext cx="25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818" name="Rectangle 357">
              <a:extLst>
                <a:ext uri="{FF2B5EF4-FFF2-40B4-BE49-F238E27FC236}">
                  <a16:creationId xmlns:a16="http://schemas.microsoft.com/office/drawing/2014/main" id="{A7423D9E-A1C7-7920-43A6-A8C96C906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" y="1626"/>
              <a:ext cx="61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Ú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819" name="Rectangle 358">
              <a:extLst>
                <a:ext uri="{FF2B5EF4-FFF2-40B4-BE49-F238E27FC236}">
                  <a16:creationId xmlns:a16="http://schemas.microsoft.com/office/drawing/2014/main" id="{C6016852-CF52-6747-6651-744C5486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1636"/>
              <a:ext cx="25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820" name="Rectangle 359">
              <a:extLst>
                <a:ext uri="{FF2B5EF4-FFF2-40B4-BE49-F238E27FC236}">
                  <a16:creationId xmlns:a16="http://schemas.microsoft.com/office/drawing/2014/main" id="{026F7E47-7CEC-F58C-A3BF-7A0CBA8AC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1634"/>
              <a:ext cx="78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r)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400" name="Rectangle 360">
              <a:extLst>
                <a:ext uri="{FF2B5EF4-FFF2-40B4-BE49-F238E27FC236}">
                  <a16:creationId xmlns:a16="http://schemas.microsoft.com/office/drawing/2014/main" id="{2C4A2AF3-7270-67DB-F50A-936E4666D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563"/>
              <a:ext cx="549" cy="17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01" name="Line 361">
              <a:extLst>
                <a:ext uri="{FF2B5EF4-FFF2-40B4-BE49-F238E27FC236}">
                  <a16:creationId xmlns:a16="http://schemas.microsoft.com/office/drawing/2014/main" id="{8E27F655-F1F5-C19D-D210-45D7311DD2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563"/>
              <a:ext cx="54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02" name="Rectangle 362">
              <a:extLst>
                <a:ext uri="{FF2B5EF4-FFF2-40B4-BE49-F238E27FC236}">
                  <a16:creationId xmlns:a16="http://schemas.microsoft.com/office/drawing/2014/main" id="{745FAA1F-FAE0-44ED-A4FC-F54E5A77F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1563"/>
              <a:ext cx="18" cy="17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03" name="Line 363">
              <a:extLst>
                <a:ext uri="{FF2B5EF4-FFF2-40B4-BE49-F238E27FC236}">
                  <a16:creationId xmlns:a16="http://schemas.microsoft.com/office/drawing/2014/main" id="{FF600D3B-750A-1E37-EEEE-35B67A3A3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1563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04" name="Line 364">
              <a:extLst>
                <a:ext uri="{FF2B5EF4-FFF2-40B4-BE49-F238E27FC236}">
                  <a16:creationId xmlns:a16="http://schemas.microsoft.com/office/drawing/2014/main" id="{C064ACAE-6538-B79D-BBD9-DCE34822A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156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05" name="Rectangle 365">
              <a:extLst>
                <a:ext uri="{FF2B5EF4-FFF2-40B4-BE49-F238E27FC236}">
                  <a16:creationId xmlns:a16="http://schemas.microsoft.com/office/drawing/2014/main" id="{ACB06722-45F6-95FB-EC4D-D45452355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1563"/>
              <a:ext cx="18" cy="17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06" name="Line 366">
              <a:extLst>
                <a:ext uri="{FF2B5EF4-FFF2-40B4-BE49-F238E27FC236}">
                  <a16:creationId xmlns:a16="http://schemas.microsoft.com/office/drawing/2014/main" id="{B2275439-A67D-6563-161C-2DF176C3DC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1563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07" name="Line 367">
              <a:extLst>
                <a:ext uri="{FF2B5EF4-FFF2-40B4-BE49-F238E27FC236}">
                  <a16:creationId xmlns:a16="http://schemas.microsoft.com/office/drawing/2014/main" id="{66ECC5FD-3490-C496-7D2E-0E5840992F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156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08" name="Rectangle 368">
              <a:extLst>
                <a:ext uri="{FF2B5EF4-FFF2-40B4-BE49-F238E27FC236}">
                  <a16:creationId xmlns:a16="http://schemas.microsoft.com/office/drawing/2014/main" id="{C6213EDD-1D69-6E29-9553-0D3B98BB9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1580"/>
              <a:ext cx="18" cy="210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09" name="Line 369">
              <a:extLst>
                <a:ext uri="{FF2B5EF4-FFF2-40B4-BE49-F238E27FC236}">
                  <a16:creationId xmlns:a16="http://schemas.microsoft.com/office/drawing/2014/main" id="{1977A4E6-CEB5-8520-B940-D531DD2DE3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1580"/>
              <a:ext cx="1" cy="2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831" name="Rectangle 370">
              <a:extLst>
                <a:ext uri="{FF2B5EF4-FFF2-40B4-BE49-F238E27FC236}">
                  <a16:creationId xmlns:a16="http://schemas.microsoft.com/office/drawing/2014/main" id="{55F3A7A0-2B22-0587-CBB0-80505D18D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807"/>
              <a:ext cx="50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411" name="Rectangle 371">
              <a:extLst>
                <a:ext uri="{FF2B5EF4-FFF2-40B4-BE49-F238E27FC236}">
                  <a16:creationId xmlns:a16="http://schemas.microsoft.com/office/drawing/2014/main" id="{E44ADA5E-23D6-257A-FC18-D40A96FD2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790"/>
              <a:ext cx="549" cy="17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12" name="Line 372">
              <a:extLst>
                <a:ext uri="{FF2B5EF4-FFF2-40B4-BE49-F238E27FC236}">
                  <a16:creationId xmlns:a16="http://schemas.microsoft.com/office/drawing/2014/main" id="{B680EE1F-DF99-9AE0-578A-36198FE63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790"/>
              <a:ext cx="54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13" name="Rectangle 373">
              <a:extLst>
                <a:ext uri="{FF2B5EF4-FFF2-40B4-BE49-F238E27FC236}">
                  <a16:creationId xmlns:a16="http://schemas.microsoft.com/office/drawing/2014/main" id="{41DA89A2-966B-8268-B9E9-CE59BF687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1790"/>
              <a:ext cx="18" cy="17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14" name="Line 374">
              <a:extLst>
                <a:ext uri="{FF2B5EF4-FFF2-40B4-BE49-F238E27FC236}">
                  <a16:creationId xmlns:a16="http://schemas.microsoft.com/office/drawing/2014/main" id="{F046E0E2-B740-D309-39C6-E216F00AA3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1790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15" name="Line 375">
              <a:extLst>
                <a:ext uri="{FF2B5EF4-FFF2-40B4-BE49-F238E27FC236}">
                  <a16:creationId xmlns:a16="http://schemas.microsoft.com/office/drawing/2014/main" id="{F5033E73-A3CF-9EDC-8C4E-5D06C14911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1790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16" name="Rectangle 376">
              <a:extLst>
                <a:ext uri="{FF2B5EF4-FFF2-40B4-BE49-F238E27FC236}">
                  <a16:creationId xmlns:a16="http://schemas.microsoft.com/office/drawing/2014/main" id="{282EDBDE-F8B0-77F2-3369-CFB78F4C5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1807"/>
              <a:ext cx="18" cy="102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17" name="Line 377">
              <a:extLst>
                <a:ext uri="{FF2B5EF4-FFF2-40B4-BE49-F238E27FC236}">
                  <a16:creationId xmlns:a16="http://schemas.microsoft.com/office/drawing/2014/main" id="{1F5CF706-2532-00C5-E3B2-375BF6657E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1807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839" name="Rectangle 378">
              <a:extLst>
                <a:ext uri="{FF2B5EF4-FFF2-40B4-BE49-F238E27FC236}">
                  <a16:creationId xmlns:a16="http://schemas.microsoft.com/office/drawing/2014/main" id="{9A2678F8-446B-2C5D-688B-59187A076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913"/>
              <a:ext cx="50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419" name="Rectangle 379">
              <a:extLst>
                <a:ext uri="{FF2B5EF4-FFF2-40B4-BE49-F238E27FC236}">
                  <a16:creationId xmlns:a16="http://schemas.microsoft.com/office/drawing/2014/main" id="{C292FC04-E2FE-322D-F8E4-228E85261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909"/>
              <a:ext cx="549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20" name="Line 380">
              <a:extLst>
                <a:ext uri="{FF2B5EF4-FFF2-40B4-BE49-F238E27FC236}">
                  <a16:creationId xmlns:a16="http://schemas.microsoft.com/office/drawing/2014/main" id="{6ABC104F-B450-463D-2962-DDDB170A53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909"/>
              <a:ext cx="54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21" name="Rectangle 381">
              <a:extLst>
                <a:ext uri="{FF2B5EF4-FFF2-40B4-BE49-F238E27FC236}">
                  <a16:creationId xmlns:a16="http://schemas.microsoft.com/office/drawing/2014/main" id="{718ED0A3-D160-782F-86EF-56FE9CAFF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1909"/>
              <a:ext cx="18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22" name="Line 382">
              <a:extLst>
                <a:ext uri="{FF2B5EF4-FFF2-40B4-BE49-F238E27FC236}">
                  <a16:creationId xmlns:a16="http://schemas.microsoft.com/office/drawing/2014/main" id="{A19296AB-0A55-D5AD-579D-BC0E6E764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1909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23" name="Rectangle 383">
              <a:extLst>
                <a:ext uri="{FF2B5EF4-FFF2-40B4-BE49-F238E27FC236}">
                  <a16:creationId xmlns:a16="http://schemas.microsoft.com/office/drawing/2014/main" id="{5F394483-1598-B6BC-3C61-03794E58A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1913"/>
              <a:ext cx="18" cy="101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24" name="Line 384">
              <a:extLst>
                <a:ext uri="{FF2B5EF4-FFF2-40B4-BE49-F238E27FC236}">
                  <a16:creationId xmlns:a16="http://schemas.microsoft.com/office/drawing/2014/main" id="{AC434021-F6C2-A80F-B8BD-E31A29AA36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1913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846" name="Rectangle 385">
              <a:extLst>
                <a:ext uri="{FF2B5EF4-FFF2-40B4-BE49-F238E27FC236}">
                  <a16:creationId xmlns:a16="http://schemas.microsoft.com/office/drawing/2014/main" id="{19379CC6-0CC3-6D9B-554F-04C26D611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2018"/>
              <a:ext cx="50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426" name="Rectangle 386">
              <a:extLst>
                <a:ext uri="{FF2B5EF4-FFF2-40B4-BE49-F238E27FC236}">
                  <a16:creationId xmlns:a16="http://schemas.microsoft.com/office/drawing/2014/main" id="{11986425-BD4D-9220-FD37-56100B015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014"/>
              <a:ext cx="549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27" name="Line 387">
              <a:extLst>
                <a:ext uri="{FF2B5EF4-FFF2-40B4-BE49-F238E27FC236}">
                  <a16:creationId xmlns:a16="http://schemas.microsoft.com/office/drawing/2014/main" id="{05F59541-DCA7-AD64-199D-51195219A7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014"/>
              <a:ext cx="54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28" name="Rectangle 388">
              <a:extLst>
                <a:ext uri="{FF2B5EF4-FFF2-40B4-BE49-F238E27FC236}">
                  <a16:creationId xmlns:a16="http://schemas.microsoft.com/office/drawing/2014/main" id="{B9EE231F-956E-D179-2305-91C331953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014"/>
              <a:ext cx="18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29" name="Line 389">
              <a:extLst>
                <a:ext uri="{FF2B5EF4-FFF2-40B4-BE49-F238E27FC236}">
                  <a16:creationId xmlns:a16="http://schemas.microsoft.com/office/drawing/2014/main" id="{787B4EC6-8BFF-3446-274E-F4003FC242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014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30" name="Rectangle 390">
              <a:extLst>
                <a:ext uri="{FF2B5EF4-FFF2-40B4-BE49-F238E27FC236}">
                  <a16:creationId xmlns:a16="http://schemas.microsoft.com/office/drawing/2014/main" id="{06B3A91F-5989-B01B-1786-E76DCA65B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018"/>
              <a:ext cx="18" cy="102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31" name="Line 391">
              <a:extLst>
                <a:ext uri="{FF2B5EF4-FFF2-40B4-BE49-F238E27FC236}">
                  <a16:creationId xmlns:a16="http://schemas.microsoft.com/office/drawing/2014/main" id="{73F0EA79-14A6-E68E-06F4-8CB9F35EED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018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853" name="Rectangle 392">
              <a:extLst>
                <a:ext uri="{FF2B5EF4-FFF2-40B4-BE49-F238E27FC236}">
                  <a16:creationId xmlns:a16="http://schemas.microsoft.com/office/drawing/2014/main" id="{1CA27E23-EC03-8A21-ADB8-1E4B94FCD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2124"/>
              <a:ext cx="50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433" name="Rectangle 393">
              <a:extLst>
                <a:ext uri="{FF2B5EF4-FFF2-40B4-BE49-F238E27FC236}">
                  <a16:creationId xmlns:a16="http://schemas.microsoft.com/office/drawing/2014/main" id="{24C2F1F2-CCEA-D9A2-C80D-0C33C787B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120"/>
              <a:ext cx="549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34" name="Line 394">
              <a:extLst>
                <a:ext uri="{FF2B5EF4-FFF2-40B4-BE49-F238E27FC236}">
                  <a16:creationId xmlns:a16="http://schemas.microsoft.com/office/drawing/2014/main" id="{47874941-D6AE-C43E-A012-5B1E337C4B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120"/>
              <a:ext cx="54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35" name="Rectangle 395">
              <a:extLst>
                <a:ext uri="{FF2B5EF4-FFF2-40B4-BE49-F238E27FC236}">
                  <a16:creationId xmlns:a16="http://schemas.microsoft.com/office/drawing/2014/main" id="{3B0B478A-EE29-55A4-C9A2-C7D44BDB4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120"/>
              <a:ext cx="18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36" name="Line 396">
              <a:extLst>
                <a:ext uri="{FF2B5EF4-FFF2-40B4-BE49-F238E27FC236}">
                  <a16:creationId xmlns:a16="http://schemas.microsoft.com/office/drawing/2014/main" id="{EC30DB95-277E-9470-64F8-195C255F26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120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37" name="Rectangle 397">
              <a:extLst>
                <a:ext uri="{FF2B5EF4-FFF2-40B4-BE49-F238E27FC236}">
                  <a16:creationId xmlns:a16="http://schemas.microsoft.com/office/drawing/2014/main" id="{CA0683C4-4F7F-C9B2-873B-A15966A29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124"/>
              <a:ext cx="18" cy="102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38" name="Line 398">
              <a:extLst>
                <a:ext uri="{FF2B5EF4-FFF2-40B4-BE49-F238E27FC236}">
                  <a16:creationId xmlns:a16="http://schemas.microsoft.com/office/drawing/2014/main" id="{B10837E2-DE3B-6AD4-3BD8-8FA7363D18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124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860" name="Rectangle 399">
              <a:extLst>
                <a:ext uri="{FF2B5EF4-FFF2-40B4-BE49-F238E27FC236}">
                  <a16:creationId xmlns:a16="http://schemas.microsoft.com/office/drawing/2014/main" id="{B74C315F-82BC-A3F3-13A0-EEE7B5925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2228"/>
              <a:ext cx="50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440" name="Rectangle 400">
              <a:extLst>
                <a:ext uri="{FF2B5EF4-FFF2-40B4-BE49-F238E27FC236}">
                  <a16:creationId xmlns:a16="http://schemas.microsoft.com/office/drawing/2014/main" id="{E6778914-D3B6-D7EE-91EE-91D4D017E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226"/>
              <a:ext cx="549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41" name="Line 401">
              <a:extLst>
                <a:ext uri="{FF2B5EF4-FFF2-40B4-BE49-F238E27FC236}">
                  <a16:creationId xmlns:a16="http://schemas.microsoft.com/office/drawing/2014/main" id="{A45C3F10-B463-FA23-D60E-A2D7E3915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226"/>
              <a:ext cx="54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42" name="Rectangle 402">
              <a:extLst>
                <a:ext uri="{FF2B5EF4-FFF2-40B4-BE49-F238E27FC236}">
                  <a16:creationId xmlns:a16="http://schemas.microsoft.com/office/drawing/2014/main" id="{4EC3D857-E83D-D99B-0924-B0579EDA4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226"/>
              <a:ext cx="18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43" name="Line 403">
              <a:extLst>
                <a:ext uri="{FF2B5EF4-FFF2-40B4-BE49-F238E27FC236}">
                  <a16:creationId xmlns:a16="http://schemas.microsoft.com/office/drawing/2014/main" id="{B3851E23-6D64-BA09-8B1A-9F161F4330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226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44" name="Rectangle 404">
              <a:extLst>
                <a:ext uri="{FF2B5EF4-FFF2-40B4-BE49-F238E27FC236}">
                  <a16:creationId xmlns:a16="http://schemas.microsoft.com/office/drawing/2014/main" id="{F066ADCE-7C2B-C827-A415-DCC38E71C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230"/>
              <a:ext cx="18" cy="101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45" name="Line 405">
              <a:extLst>
                <a:ext uri="{FF2B5EF4-FFF2-40B4-BE49-F238E27FC236}">
                  <a16:creationId xmlns:a16="http://schemas.microsoft.com/office/drawing/2014/main" id="{C4A7A4E4-F34A-752A-0F03-FBCD19D5B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230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867" name="Rectangle 406">
              <a:extLst>
                <a:ext uri="{FF2B5EF4-FFF2-40B4-BE49-F238E27FC236}">
                  <a16:creationId xmlns:a16="http://schemas.microsoft.com/office/drawing/2014/main" id="{C76B2A5E-567F-D74B-7D30-6FB6C03FB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2333"/>
              <a:ext cx="50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447" name="Rectangle 407">
              <a:extLst>
                <a:ext uri="{FF2B5EF4-FFF2-40B4-BE49-F238E27FC236}">
                  <a16:creationId xmlns:a16="http://schemas.microsoft.com/office/drawing/2014/main" id="{A51496A4-DCBD-D256-3004-BC17ADDAB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331"/>
              <a:ext cx="549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48" name="Line 408">
              <a:extLst>
                <a:ext uri="{FF2B5EF4-FFF2-40B4-BE49-F238E27FC236}">
                  <a16:creationId xmlns:a16="http://schemas.microsoft.com/office/drawing/2014/main" id="{EEBA7A3D-AFAC-605A-847C-30D8183FDE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331"/>
              <a:ext cx="54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49" name="Rectangle 409">
              <a:extLst>
                <a:ext uri="{FF2B5EF4-FFF2-40B4-BE49-F238E27FC236}">
                  <a16:creationId xmlns:a16="http://schemas.microsoft.com/office/drawing/2014/main" id="{8E832759-F046-F947-96AA-6859F846C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331"/>
              <a:ext cx="18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50" name="Line 410">
              <a:extLst>
                <a:ext uri="{FF2B5EF4-FFF2-40B4-BE49-F238E27FC236}">
                  <a16:creationId xmlns:a16="http://schemas.microsoft.com/office/drawing/2014/main" id="{B6F235B0-52E1-1D09-D0B7-86EFABE274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331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51" name="Rectangle 411">
              <a:extLst>
                <a:ext uri="{FF2B5EF4-FFF2-40B4-BE49-F238E27FC236}">
                  <a16:creationId xmlns:a16="http://schemas.microsoft.com/office/drawing/2014/main" id="{CAC23060-D6B6-9D14-76ED-69125674A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335"/>
              <a:ext cx="18" cy="102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52" name="Line 412">
              <a:extLst>
                <a:ext uri="{FF2B5EF4-FFF2-40B4-BE49-F238E27FC236}">
                  <a16:creationId xmlns:a16="http://schemas.microsoft.com/office/drawing/2014/main" id="{6D3B6151-F757-822A-64CC-B11996255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335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874" name="Rectangle 413">
              <a:extLst>
                <a:ext uri="{FF2B5EF4-FFF2-40B4-BE49-F238E27FC236}">
                  <a16:creationId xmlns:a16="http://schemas.microsoft.com/office/drawing/2014/main" id="{CF0126C5-3067-EE0B-181C-6AD73E3DB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2439"/>
              <a:ext cx="50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454" name="Rectangle 414">
              <a:extLst>
                <a:ext uri="{FF2B5EF4-FFF2-40B4-BE49-F238E27FC236}">
                  <a16:creationId xmlns:a16="http://schemas.microsoft.com/office/drawing/2014/main" id="{96388C74-4FC6-B6E7-FEE3-91736FAA4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435"/>
              <a:ext cx="549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55" name="Line 415">
              <a:extLst>
                <a:ext uri="{FF2B5EF4-FFF2-40B4-BE49-F238E27FC236}">
                  <a16:creationId xmlns:a16="http://schemas.microsoft.com/office/drawing/2014/main" id="{36F63A1F-F2A1-81DC-77F7-2830164959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435"/>
              <a:ext cx="54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56" name="Rectangle 416">
              <a:extLst>
                <a:ext uri="{FF2B5EF4-FFF2-40B4-BE49-F238E27FC236}">
                  <a16:creationId xmlns:a16="http://schemas.microsoft.com/office/drawing/2014/main" id="{4C176D55-8A62-AE89-62D1-FD46E70BC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435"/>
              <a:ext cx="18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57" name="Line 417">
              <a:extLst>
                <a:ext uri="{FF2B5EF4-FFF2-40B4-BE49-F238E27FC236}">
                  <a16:creationId xmlns:a16="http://schemas.microsoft.com/office/drawing/2014/main" id="{BDC44B4F-D65D-7812-93A3-819AAA799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435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58" name="Rectangle 418">
              <a:extLst>
                <a:ext uri="{FF2B5EF4-FFF2-40B4-BE49-F238E27FC236}">
                  <a16:creationId xmlns:a16="http://schemas.microsoft.com/office/drawing/2014/main" id="{6411F862-6A3C-B2FD-0456-81BDE9F1B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439"/>
              <a:ext cx="18" cy="102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59" name="Line 419">
              <a:extLst>
                <a:ext uri="{FF2B5EF4-FFF2-40B4-BE49-F238E27FC236}">
                  <a16:creationId xmlns:a16="http://schemas.microsoft.com/office/drawing/2014/main" id="{C2BF65C0-B243-3006-2E15-25CB85B4F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439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881" name="Rectangle 420">
              <a:extLst>
                <a:ext uri="{FF2B5EF4-FFF2-40B4-BE49-F238E27FC236}">
                  <a16:creationId xmlns:a16="http://schemas.microsoft.com/office/drawing/2014/main" id="{4B7765D8-3715-28A7-8ACD-93D9150D1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2545"/>
              <a:ext cx="50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461" name="Rectangle 421">
              <a:extLst>
                <a:ext uri="{FF2B5EF4-FFF2-40B4-BE49-F238E27FC236}">
                  <a16:creationId xmlns:a16="http://schemas.microsoft.com/office/drawing/2014/main" id="{DF88D835-0671-DB6F-D157-E858A1432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541"/>
              <a:ext cx="549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62" name="Line 422">
              <a:extLst>
                <a:ext uri="{FF2B5EF4-FFF2-40B4-BE49-F238E27FC236}">
                  <a16:creationId xmlns:a16="http://schemas.microsoft.com/office/drawing/2014/main" id="{88F5E238-8520-A232-B13B-C2D4293805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541"/>
              <a:ext cx="54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63" name="Rectangle 423">
              <a:extLst>
                <a:ext uri="{FF2B5EF4-FFF2-40B4-BE49-F238E27FC236}">
                  <a16:creationId xmlns:a16="http://schemas.microsoft.com/office/drawing/2014/main" id="{B713C5CB-3B60-4EE9-175C-EBD18B400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541"/>
              <a:ext cx="18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64" name="Line 424">
              <a:extLst>
                <a:ext uri="{FF2B5EF4-FFF2-40B4-BE49-F238E27FC236}">
                  <a16:creationId xmlns:a16="http://schemas.microsoft.com/office/drawing/2014/main" id="{FEEC77CC-1B71-6AAA-D350-CD08D0A936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541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65" name="Rectangle 425">
              <a:extLst>
                <a:ext uri="{FF2B5EF4-FFF2-40B4-BE49-F238E27FC236}">
                  <a16:creationId xmlns:a16="http://schemas.microsoft.com/office/drawing/2014/main" id="{9DA729F6-2F2B-E23E-6B42-8186F1924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646"/>
              <a:ext cx="549" cy="18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66" name="Line 426">
              <a:extLst>
                <a:ext uri="{FF2B5EF4-FFF2-40B4-BE49-F238E27FC236}">
                  <a16:creationId xmlns:a16="http://schemas.microsoft.com/office/drawing/2014/main" id="{865C6827-C276-1E7F-4660-DE5B0CCE46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646"/>
              <a:ext cx="54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67" name="Rectangle 427">
              <a:extLst>
                <a:ext uri="{FF2B5EF4-FFF2-40B4-BE49-F238E27FC236}">
                  <a16:creationId xmlns:a16="http://schemas.microsoft.com/office/drawing/2014/main" id="{B56E02C1-A0B0-85D6-6742-2F32FB574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545"/>
              <a:ext cx="18" cy="101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68" name="Line 428">
              <a:extLst>
                <a:ext uri="{FF2B5EF4-FFF2-40B4-BE49-F238E27FC236}">
                  <a16:creationId xmlns:a16="http://schemas.microsoft.com/office/drawing/2014/main" id="{B8C10F16-4774-7C27-CE71-FB89B52657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545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69" name="Rectangle 429">
              <a:extLst>
                <a:ext uri="{FF2B5EF4-FFF2-40B4-BE49-F238E27FC236}">
                  <a16:creationId xmlns:a16="http://schemas.microsoft.com/office/drawing/2014/main" id="{2FC8ED40-988A-5170-8B47-BA86D059D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646"/>
              <a:ext cx="18" cy="18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70" name="Line 430">
              <a:extLst>
                <a:ext uri="{FF2B5EF4-FFF2-40B4-BE49-F238E27FC236}">
                  <a16:creationId xmlns:a16="http://schemas.microsoft.com/office/drawing/2014/main" id="{60BAE46D-B889-57D1-FC09-3C78C83F64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646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71" name="Line 431">
              <a:extLst>
                <a:ext uri="{FF2B5EF4-FFF2-40B4-BE49-F238E27FC236}">
                  <a16:creationId xmlns:a16="http://schemas.microsoft.com/office/drawing/2014/main" id="{24722660-72F9-2116-6DB6-5D4D2514F6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646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72" name="Rectangle 432">
              <a:extLst>
                <a:ext uri="{FF2B5EF4-FFF2-40B4-BE49-F238E27FC236}">
                  <a16:creationId xmlns:a16="http://schemas.microsoft.com/office/drawing/2014/main" id="{E26D6FA2-E497-28DE-8562-1FD1C7032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646"/>
              <a:ext cx="18" cy="18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73" name="Line 433">
              <a:extLst>
                <a:ext uri="{FF2B5EF4-FFF2-40B4-BE49-F238E27FC236}">
                  <a16:creationId xmlns:a16="http://schemas.microsoft.com/office/drawing/2014/main" id="{01DFBD8B-6EE9-DA3A-7166-20830A47F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646"/>
              <a:ext cx="1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74" name="Line 434">
              <a:extLst>
                <a:ext uri="{FF2B5EF4-FFF2-40B4-BE49-F238E27FC236}">
                  <a16:creationId xmlns:a16="http://schemas.microsoft.com/office/drawing/2014/main" id="{F5678489-0731-880C-F4C8-2AB0B43C2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9" y="2646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" name="Group 435">
            <a:extLst>
              <a:ext uri="{FF2B5EF4-FFF2-40B4-BE49-F238E27FC236}">
                <a16:creationId xmlns:a16="http://schemas.microsoft.com/office/drawing/2014/main" id="{F420EE01-0AD6-B83A-2D0D-E373F5A90C12}"/>
              </a:ext>
            </a:extLst>
          </p:cNvPr>
          <p:cNvGrpSpPr>
            <a:grpSpLocks/>
          </p:cNvGrpSpPr>
          <p:nvPr/>
        </p:nvGrpSpPr>
        <p:grpSpPr bwMode="auto">
          <a:xfrm>
            <a:off x="6014720" y="2032000"/>
            <a:ext cx="926254" cy="4226560"/>
            <a:chOff x="1100" y="1563"/>
            <a:chExt cx="340" cy="1101"/>
          </a:xfrm>
        </p:grpSpPr>
        <p:sp>
          <p:nvSpPr>
            <p:cNvPr id="23732" name="Rectangle 436">
              <a:extLst>
                <a:ext uri="{FF2B5EF4-FFF2-40B4-BE49-F238E27FC236}">
                  <a16:creationId xmlns:a16="http://schemas.microsoft.com/office/drawing/2014/main" id="{95326102-4802-DEC7-FFEF-B4290FDD2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1634"/>
              <a:ext cx="56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733" name="Rectangle 437">
              <a:extLst>
                <a:ext uri="{FF2B5EF4-FFF2-40B4-BE49-F238E27FC236}">
                  <a16:creationId xmlns:a16="http://schemas.microsoft.com/office/drawing/2014/main" id="{E6076E5F-43E0-03A1-BF5F-1128FAC8D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636"/>
              <a:ext cx="25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734" name="Rectangle 438">
              <a:extLst>
                <a:ext uri="{FF2B5EF4-FFF2-40B4-BE49-F238E27FC236}">
                  <a16:creationId xmlns:a16="http://schemas.microsoft.com/office/drawing/2014/main" id="{91968A0F-B438-734C-CAF8-F17C792C5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7" y="1626"/>
              <a:ext cx="61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Ù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735" name="Rectangle 439">
              <a:extLst>
                <a:ext uri="{FF2B5EF4-FFF2-40B4-BE49-F238E27FC236}">
                  <a16:creationId xmlns:a16="http://schemas.microsoft.com/office/drawing/2014/main" id="{D571D785-97EF-A6E6-99D0-4A52CEA4D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" y="1636"/>
              <a:ext cx="25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736" name="Rectangle 440">
              <a:extLst>
                <a:ext uri="{FF2B5EF4-FFF2-40B4-BE49-F238E27FC236}">
                  <a16:creationId xmlns:a16="http://schemas.microsoft.com/office/drawing/2014/main" id="{0186CE44-8F8D-8D94-2044-D99EB9222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" y="1634"/>
              <a:ext cx="56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481" name="Rectangle 441">
              <a:extLst>
                <a:ext uri="{FF2B5EF4-FFF2-40B4-BE49-F238E27FC236}">
                  <a16:creationId xmlns:a16="http://schemas.microsoft.com/office/drawing/2014/main" id="{430FE58A-3734-4BD2-3328-C43599164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563"/>
              <a:ext cx="323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82" name="Line 442">
              <a:extLst>
                <a:ext uri="{FF2B5EF4-FFF2-40B4-BE49-F238E27FC236}">
                  <a16:creationId xmlns:a16="http://schemas.microsoft.com/office/drawing/2014/main" id="{118CA0E3-5428-3773-EBC4-F0B9525CB1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563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83" name="Rectangle 443">
              <a:extLst>
                <a:ext uri="{FF2B5EF4-FFF2-40B4-BE49-F238E27FC236}">
                  <a16:creationId xmlns:a16="http://schemas.microsoft.com/office/drawing/2014/main" id="{FE378DB0-FF9D-545F-DCB8-A74DC5F22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1563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84" name="Line 444">
              <a:extLst>
                <a:ext uri="{FF2B5EF4-FFF2-40B4-BE49-F238E27FC236}">
                  <a16:creationId xmlns:a16="http://schemas.microsoft.com/office/drawing/2014/main" id="{15B9E803-C0B3-3F3E-C84B-67759160C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56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85" name="Line 445">
              <a:extLst>
                <a:ext uri="{FF2B5EF4-FFF2-40B4-BE49-F238E27FC236}">
                  <a16:creationId xmlns:a16="http://schemas.microsoft.com/office/drawing/2014/main" id="{9B394DA4-6C25-9519-1EC6-06D49FD6A8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56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86" name="Rectangle 446">
              <a:extLst>
                <a:ext uri="{FF2B5EF4-FFF2-40B4-BE49-F238E27FC236}">
                  <a16:creationId xmlns:a16="http://schemas.microsoft.com/office/drawing/2014/main" id="{7486C304-1EB6-238D-FA35-5A42B9DB7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1563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87" name="Line 447">
              <a:extLst>
                <a:ext uri="{FF2B5EF4-FFF2-40B4-BE49-F238E27FC236}">
                  <a16:creationId xmlns:a16="http://schemas.microsoft.com/office/drawing/2014/main" id="{84091F5E-CC9D-3225-AE35-3E31922466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56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88" name="Line 448">
              <a:extLst>
                <a:ext uri="{FF2B5EF4-FFF2-40B4-BE49-F238E27FC236}">
                  <a16:creationId xmlns:a16="http://schemas.microsoft.com/office/drawing/2014/main" id="{6CD8ADE1-12BC-94A6-7570-B81F9FAA5D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56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89" name="Rectangle 449">
              <a:extLst>
                <a:ext uri="{FF2B5EF4-FFF2-40B4-BE49-F238E27FC236}">
                  <a16:creationId xmlns:a16="http://schemas.microsoft.com/office/drawing/2014/main" id="{66CCE6E7-4AC8-AD7A-C804-DAE0AE550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1580"/>
              <a:ext cx="17" cy="21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90" name="Line 450">
              <a:extLst>
                <a:ext uri="{FF2B5EF4-FFF2-40B4-BE49-F238E27FC236}">
                  <a16:creationId xmlns:a16="http://schemas.microsoft.com/office/drawing/2014/main" id="{774724C2-6408-7CA3-C91F-64F5769873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580"/>
              <a:ext cx="1" cy="2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747" name="Rectangle 451">
              <a:extLst>
                <a:ext uri="{FF2B5EF4-FFF2-40B4-BE49-F238E27FC236}">
                  <a16:creationId xmlns:a16="http://schemas.microsoft.com/office/drawing/2014/main" id="{049193CC-60CE-DF60-60AF-9373DB933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1807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492" name="Rectangle 452">
              <a:extLst>
                <a:ext uri="{FF2B5EF4-FFF2-40B4-BE49-F238E27FC236}">
                  <a16:creationId xmlns:a16="http://schemas.microsoft.com/office/drawing/2014/main" id="{C9FF2455-51ED-BC43-67BD-4E0A7B883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790"/>
              <a:ext cx="323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93" name="Line 453">
              <a:extLst>
                <a:ext uri="{FF2B5EF4-FFF2-40B4-BE49-F238E27FC236}">
                  <a16:creationId xmlns:a16="http://schemas.microsoft.com/office/drawing/2014/main" id="{686372C9-ECB6-8FAE-DEE1-50F226263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790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94" name="Rectangle 454">
              <a:extLst>
                <a:ext uri="{FF2B5EF4-FFF2-40B4-BE49-F238E27FC236}">
                  <a16:creationId xmlns:a16="http://schemas.microsoft.com/office/drawing/2014/main" id="{FA74B721-4BAF-48CA-A312-6F4F500B2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1790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95" name="Line 455">
              <a:extLst>
                <a:ext uri="{FF2B5EF4-FFF2-40B4-BE49-F238E27FC236}">
                  <a16:creationId xmlns:a16="http://schemas.microsoft.com/office/drawing/2014/main" id="{776293CF-89CE-1E87-DA32-CAC22B1A1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790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96" name="Line 456">
              <a:extLst>
                <a:ext uri="{FF2B5EF4-FFF2-40B4-BE49-F238E27FC236}">
                  <a16:creationId xmlns:a16="http://schemas.microsoft.com/office/drawing/2014/main" id="{47B2867B-330D-4775-131A-3A75A28B9B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790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97" name="Rectangle 457">
              <a:extLst>
                <a:ext uri="{FF2B5EF4-FFF2-40B4-BE49-F238E27FC236}">
                  <a16:creationId xmlns:a16="http://schemas.microsoft.com/office/drawing/2014/main" id="{33FB13EB-7AC7-6041-D8FE-E20A98D51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1807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498" name="Line 458">
              <a:extLst>
                <a:ext uri="{FF2B5EF4-FFF2-40B4-BE49-F238E27FC236}">
                  <a16:creationId xmlns:a16="http://schemas.microsoft.com/office/drawing/2014/main" id="{A2814533-93FA-94D9-9DD3-21441B43AA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807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755" name="Rectangle 459">
              <a:extLst>
                <a:ext uri="{FF2B5EF4-FFF2-40B4-BE49-F238E27FC236}">
                  <a16:creationId xmlns:a16="http://schemas.microsoft.com/office/drawing/2014/main" id="{CAE3867B-F89A-659B-C139-59E1DF019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1913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500" name="Rectangle 460">
              <a:extLst>
                <a:ext uri="{FF2B5EF4-FFF2-40B4-BE49-F238E27FC236}">
                  <a16:creationId xmlns:a16="http://schemas.microsoft.com/office/drawing/2014/main" id="{50D053B9-23FB-6786-D63B-679DCEEDA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909"/>
              <a:ext cx="3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01" name="Line 461">
              <a:extLst>
                <a:ext uri="{FF2B5EF4-FFF2-40B4-BE49-F238E27FC236}">
                  <a16:creationId xmlns:a16="http://schemas.microsoft.com/office/drawing/2014/main" id="{0D8C93B9-49E3-202C-DF46-E29073EFE6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909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02" name="Rectangle 462">
              <a:extLst>
                <a:ext uri="{FF2B5EF4-FFF2-40B4-BE49-F238E27FC236}">
                  <a16:creationId xmlns:a16="http://schemas.microsoft.com/office/drawing/2014/main" id="{99BF6B85-7AE8-7677-EDE6-BB72A2FBD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1909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03" name="Line 463">
              <a:extLst>
                <a:ext uri="{FF2B5EF4-FFF2-40B4-BE49-F238E27FC236}">
                  <a16:creationId xmlns:a16="http://schemas.microsoft.com/office/drawing/2014/main" id="{38143F07-409D-D80D-3498-A74208340F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909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04" name="Rectangle 464">
              <a:extLst>
                <a:ext uri="{FF2B5EF4-FFF2-40B4-BE49-F238E27FC236}">
                  <a16:creationId xmlns:a16="http://schemas.microsoft.com/office/drawing/2014/main" id="{E3B68684-39AD-C8D2-3F2A-317710BC3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1913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05" name="Line 465">
              <a:extLst>
                <a:ext uri="{FF2B5EF4-FFF2-40B4-BE49-F238E27FC236}">
                  <a16:creationId xmlns:a16="http://schemas.microsoft.com/office/drawing/2014/main" id="{A84FD5D8-CAB2-5C2B-2103-717F615761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913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762" name="Rectangle 466">
              <a:extLst>
                <a:ext uri="{FF2B5EF4-FFF2-40B4-BE49-F238E27FC236}">
                  <a16:creationId xmlns:a16="http://schemas.microsoft.com/office/drawing/2014/main" id="{FB8DC7E8-319B-6C49-48D1-70A74E672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2018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507" name="Rectangle 467">
              <a:extLst>
                <a:ext uri="{FF2B5EF4-FFF2-40B4-BE49-F238E27FC236}">
                  <a16:creationId xmlns:a16="http://schemas.microsoft.com/office/drawing/2014/main" id="{4F4938BC-0911-3E5C-6175-C2E462E6D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014"/>
              <a:ext cx="3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08" name="Line 468">
              <a:extLst>
                <a:ext uri="{FF2B5EF4-FFF2-40B4-BE49-F238E27FC236}">
                  <a16:creationId xmlns:a16="http://schemas.microsoft.com/office/drawing/2014/main" id="{AA5717D2-E58F-BA18-8147-8B410AD695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014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09" name="Rectangle 469">
              <a:extLst>
                <a:ext uri="{FF2B5EF4-FFF2-40B4-BE49-F238E27FC236}">
                  <a16:creationId xmlns:a16="http://schemas.microsoft.com/office/drawing/2014/main" id="{A1F28513-0E3A-2625-697C-CB3991E1D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014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10" name="Line 470">
              <a:extLst>
                <a:ext uri="{FF2B5EF4-FFF2-40B4-BE49-F238E27FC236}">
                  <a16:creationId xmlns:a16="http://schemas.microsoft.com/office/drawing/2014/main" id="{D40D0BBC-EDF7-22A3-3383-B990025261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014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11" name="Rectangle 471">
              <a:extLst>
                <a:ext uri="{FF2B5EF4-FFF2-40B4-BE49-F238E27FC236}">
                  <a16:creationId xmlns:a16="http://schemas.microsoft.com/office/drawing/2014/main" id="{40CA9EE7-78C5-0607-19C3-6238548BB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018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12" name="Line 472">
              <a:extLst>
                <a:ext uri="{FF2B5EF4-FFF2-40B4-BE49-F238E27FC236}">
                  <a16:creationId xmlns:a16="http://schemas.microsoft.com/office/drawing/2014/main" id="{25F4AA54-57D8-2B1C-B4E1-D77D6FF0B7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018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769" name="Rectangle 473">
              <a:extLst>
                <a:ext uri="{FF2B5EF4-FFF2-40B4-BE49-F238E27FC236}">
                  <a16:creationId xmlns:a16="http://schemas.microsoft.com/office/drawing/2014/main" id="{65849CF0-381A-CBD6-D798-75F398A1B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2124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514" name="Rectangle 474">
              <a:extLst>
                <a:ext uri="{FF2B5EF4-FFF2-40B4-BE49-F238E27FC236}">
                  <a16:creationId xmlns:a16="http://schemas.microsoft.com/office/drawing/2014/main" id="{51D14D31-A0BC-246B-5954-54D41DC7A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120"/>
              <a:ext cx="3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15" name="Line 475">
              <a:extLst>
                <a:ext uri="{FF2B5EF4-FFF2-40B4-BE49-F238E27FC236}">
                  <a16:creationId xmlns:a16="http://schemas.microsoft.com/office/drawing/2014/main" id="{FA15B8C3-18A2-7034-7D37-AEBF7BEA17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120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16" name="Rectangle 476">
              <a:extLst>
                <a:ext uri="{FF2B5EF4-FFF2-40B4-BE49-F238E27FC236}">
                  <a16:creationId xmlns:a16="http://schemas.microsoft.com/office/drawing/2014/main" id="{46FBE471-7034-2A50-14AB-1F379881C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120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17" name="Line 477">
              <a:extLst>
                <a:ext uri="{FF2B5EF4-FFF2-40B4-BE49-F238E27FC236}">
                  <a16:creationId xmlns:a16="http://schemas.microsoft.com/office/drawing/2014/main" id="{4188952D-82CD-5CFB-7F7B-BA7F4E5E7C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120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18" name="Rectangle 478">
              <a:extLst>
                <a:ext uri="{FF2B5EF4-FFF2-40B4-BE49-F238E27FC236}">
                  <a16:creationId xmlns:a16="http://schemas.microsoft.com/office/drawing/2014/main" id="{2526A937-3849-03BA-5C9B-ADA2B0AF1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124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19" name="Line 479">
              <a:extLst>
                <a:ext uri="{FF2B5EF4-FFF2-40B4-BE49-F238E27FC236}">
                  <a16:creationId xmlns:a16="http://schemas.microsoft.com/office/drawing/2014/main" id="{28A05C85-F661-BD62-EF58-F0BB6C04F9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124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776" name="Rectangle 480">
              <a:extLst>
                <a:ext uri="{FF2B5EF4-FFF2-40B4-BE49-F238E27FC236}">
                  <a16:creationId xmlns:a16="http://schemas.microsoft.com/office/drawing/2014/main" id="{5762947F-925C-9685-F22F-B83C35EC2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2228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521" name="Rectangle 481">
              <a:extLst>
                <a:ext uri="{FF2B5EF4-FFF2-40B4-BE49-F238E27FC236}">
                  <a16:creationId xmlns:a16="http://schemas.microsoft.com/office/drawing/2014/main" id="{3F5FE83E-BCD0-484C-0CA5-0BF92171B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226"/>
              <a:ext cx="3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22" name="Line 482">
              <a:extLst>
                <a:ext uri="{FF2B5EF4-FFF2-40B4-BE49-F238E27FC236}">
                  <a16:creationId xmlns:a16="http://schemas.microsoft.com/office/drawing/2014/main" id="{FAD42AAE-9F01-FBA5-E349-67DF4BA169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226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23" name="Rectangle 483">
              <a:extLst>
                <a:ext uri="{FF2B5EF4-FFF2-40B4-BE49-F238E27FC236}">
                  <a16:creationId xmlns:a16="http://schemas.microsoft.com/office/drawing/2014/main" id="{B98B2707-8170-C3CC-FF59-6ED74431A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226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24" name="Line 484">
              <a:extLst>
                <a:ext uri="{FF2B5EF4-FFF2-40B4-BE49-F238E27FC236}">
                  <a16:creationId xmlns:a16="http://schemas.microsoft.com/office/drawing/2014/main" id="{2F7AD266-A4A2-01A1-A72A-A31B784C0C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22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25" name="Rectangle 485">
              <a:extLst>
                <a:ext uri="{FF2B5EF4-FFF2-40B4-BE49-F238E27FC236}">
                  <a16:creationId xmlns:a16="http://schemas.microsoft.com/office/drawing/2014/main" id="{41FA1080-A42B-723C-FC1C-0B28DCAF5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230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26" name="Line 486">
              <a:extLst>
                <a:ext uri="{FF2B5EF4-FFF2-40B4-BE49-F238E27FC236}">
                  <a16:creationId xmlns:a16="http://schemas.microsoft.com/office/drawing/2014/main" id="{53D40136-B887-87CD-45CF-1F107906D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230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783" name="Rectangle 487">
              <a:extLst>
                <a:ext uri="{FF2B5EF4-FFF2-40B4-BE49-F238E27FC236}">
                  <a16:creationId xmlns:a16="http://schemas.microsoft.com/office/drawing/2014/main" id="{D25607BE-B839-47AC-6901-EB114DB4E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2333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528" name="Rectangle 488">
              <a:extLst>
                <a:ext uri="{FF2B5EF4-FFF2-40B4-BE49-F238E27FC236}">
                  <a16:creationId xmlns:a16="http://schemas.microsoft.com/office/drawing/2014/main" id="{055AB5B2-5A40-1E3E-6351-2C0D55BA1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331"/>
              <a:ext cx="3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29" name="Line 489">
              <a:extLst>
                <a:ext uri="{FF2B5EF4-FFF2-40B4-BE49-F238E27FC236}">
                  <a16:creationId xmlns:a16="http://schemas.microsoft.com/office/drawing/2014/main" id="{09DBF5FB-F556-1629-9A81-2CCF429782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331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30" name="Rectangle 490">
              <a:extLst>
                <a:ext uri="{FF2B5EF4-FFF2-40B4-BE49-F238E27FC236}">
                  <a16:creationId xmlns:a16="http://schemas.microsoft.com/office/drawing/2014/main" id="{E90C4665-E125-8F25-0119-FEE94FF07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331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31" name="Line 491">
              <a:extLst>
                <a:ext uri="{FF2B5EF4-FFF2-40B4-BE49-F238E27FC236}">
                  <a16:creationId xmlns:a16="http://schemas.microsoft.com/office/drawing/2014/main" id="{C2513C11-7A19-A6E0-7FB7-B72BC88775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33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32" name="Rectangle 492">
              <a:extLst>
                <a:ext uri="{FF2B5EF4-FFF2-40B4-BE49-F238E27FC236}">
                  <a16:creationId xmlns:a16="http://schemas.microsoft.com/office/drawing/2014/main" id="{F245612C-CA1E-EB7A-E605-011FA92F3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335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33" name="Line 493">
              <a:extLst>
                <a:ext uri="{FF2B5EF4-FFF2-40B4-BE49-F238E27FC236}">
                  <a16:creationId xmlns:a16="http://schemas.microsoft.com/office/drawing/2014/main" id="{208DCD25-B91C-4F87-EDEA-FE0509A486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335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790" name="Rectangle 494">
              <a:extLst>
                <a:ext uri="{FF2B5EF4-FFF2-40B4-BE49-F238E27FC236}">
                  <a16:creationId xmlns:a16="http://schemas.microsoft.com/office/drawing/2014/main" id="{784BDE47-EDDB-AA3D-5848-7E4377E40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2439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535" name="Rectangle 495">
              <a:extLst>
                <a:ext uri="{FF2B5EF4-FFF2-40B4-BE49-F238E27FC236}">
                  <a16:creationId xmlns:a16="http://schemas.microsoft.com/office/drawing/2014/main" id="{CAB16FF5-B544-3717-6553-88FA2AF86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435"/>
              <a:ext cx="3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36" name="Line 496">
              <a:extLst>
                <a:ext uri="{FF2B5EF4-FFF2-40B4-BE49-F238E27FC236}">
                  <a16:creationId xmlns:a16="http://schemas.microsoft.com/office/drawing/2014/main" id="{3105D6C6-B017-ABB7-D0EE-C77ABB444E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435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37" name="Rectangle 497">
              <a:extLst>
                <a:ext uri="{FF2B5EF4-FFF2-40B4-BE49-F238E27FC236}">
                  <a16:creationId xmlns:a16="http://schemas.microsoft.com/office/drawing/2014/main" id="{B570260B-70ED-A77E-A6C5-2AE737466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435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38" name="Line 498">
              <a:extLst>
                <a:ext uri="{FF2B5EF4-FFF2-40B4-BE49-F238E27FC236}">
                  <a16:creationId xmlns:a16="http://schemas.microsoft.com/office/drawing/2014/main" id="{12A89166-3454-30D0-DFC7-D9AE5DF371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435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39" name="Rectangle 499">
              <a:extLst>
                <a:ext uri="{FF2B5EF4-FFF2-40B4-BE49-F238E27FC236}">
                  <a16:creationId xmlns:a16="http://schemas.microsoft.com/office/drawing/2014/main" id="{92F5CBAD-28C1-FAD9-4743-6AE7605F9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439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40" name="Line 500">
              <a:extLst>
                <a:ext uri="{FF2B5EF4-FFF2-40B4-BE49-F238E27FC236}">
                  <a16:creationId xmlns:a16="http://schemas.microsoft.com/office/drawing/2014/main" id="{EF78C623-F6AA-7B33-0DC0-E3EDADFB3A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439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797" name="Rectangle 501">
              <a:extLst>
                <a:ext uri="{FF2B5EF4-FFF2-40B4-BE49-F238E27FC236}">
                  <a16:creationId xmlns:a16="http://schemas.microsoft.com/office/drawing/2014/main" id="{C11DD38F-481D-E4FC-EC21-38EA6936A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2545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542" name="Rectangle 502">
              <a:extLst>
                <a:ext uri="{FF2B5EF4-FFF2-40B4-BE49-F238E27FC236}">
                  <a16:creationId xmlns:a16="http://schemas.microsoft.com/office/drawing/2014/main" id="{57DDDEE1-5524-1FCA-2A6E-93E9EDFED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541"/>
              <a:ext cx="3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43" name="Line 503">
              <a:extLst>
                <a:ext uri="{FF2B5EF4-FFF2-40B4-BE49-F238E27FC236}">
                  <a16:creationId xmlns:a16="http://schemas.microsoft.com/office/drawing/2014/main" id="{A818B2A2-4C4A-57F3-029C-560F25343A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541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44" name="Rectangle 504">
              <a:extLst>
                <a:ext uri="{FF2B5EF4-FFF2-40B4-BE49-F238E27FC236}">
                  <a16:creationId xmlns:a16="http://schemas.microsoft.com/office/drawing/2014/main" id="{F808D85E-0527-B7C0-81ED-FA345EC74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541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45" name="Line 505">
              <a:extLst>
                <a:ext uri="{FF2B5EF4-FFF2-40B4-BE49-F238E27FC236}">
                  <a16:creationId xmlns:a16="http://schemas.microsoft.com/office/drawing/2014/main" id="{FF31BF91-1FDA-0DF8-3FD9-1AB601A280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54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46" name="Rectangle 506">
              <a:extLst>
                <a:ext uri="{FF2B5EF4-FFF2-40B4-BE49-F238E27FC236}">
                  <a16:creationId xmlns:a16="http://schemas.microsoft.com/office/drawing/2014/main" id="{4A39C7A0-084C-8D43-1DF6-BAD871B3B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646"/>
              <a:ext cx="323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47" name="Line 507">
              <a:extLst>
                <a:ext uri="{FF2B5EF4-FFF2-40B4-BE49-F238E27FC236}">
                  <a16:creationId xmlns:a16="http://schemas.microsoft.com/office/drawing/2014/main" id="{97632CF8-5A91-1789-8AFD-6A63AD44DD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646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48" name="Rectangle 508">
              <a:extLst>
                <a:ext uri="{FF2B5EF4-FFF2-40B4-BE49-F238E27FC236}">
                  <a16:creationId xmlns:a16="http://schemas.microsoft.com/office/drawing/2014/main" id="{35E4FB21-3CAC-9955-CBD9-6EB88C697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545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49" name="Line 509">
              <a:extLst>
                <a:ext uri="{FF2B5EF4-FFF2-40B4-BE49-F238E27FC236}">
                  <a16:creationId xmlns:a16="http://schemas.microsoft.com/office/drawing/2014/main" id="{CB8C14B0-7624-7D02-2E48-2BD1BCD641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545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50" name="Rectangle 510">
              <a:extLst>
                <a:ext uri="{FF2B5EF4-FFF2-40B4-BE49-F238E27FC236}">
                  <a16:creationId xmlns:a16="http://schemas.microsoft.com/office/drawing/2014/main" id="{22E92D4C-CF27-8230-E18B-62A3C4171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646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51" name="Line 511">
              <a:extLst>
                <a:ext uri="{FF2B5EF4-FFF2-40B4-BE49-F238E27FC236}">
                  <a16:creationId xmlns:a16="http://schemas.microsoft.com/office/drawing/2014/main" id="{DF51CCE2-8270-7A56-2154-5242B667B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64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52" name="Line 512">
              <a:extLst>
                <a:ext uri="{FF2B5EF4-FFF2-40B4-BE49-F238E27FC236}">
                  <a16:creationId xmlns:a16="http://schemas.microsoft.com/office/drawing/2014/main" id="{791ADB47-8008-E0C9-C0CA-8FC5CD7A10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646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53" name="Rectangle 513">
              <a:extLst>
                <a:ext uri="{FF2B5EF4-FFF2-40B4-BE49-F238E27FC236}">
                  <a16:creationId xmlns:a16="http://schemas.microsoft.com/office/drawing/2014/main" id="{82F26650-8AA1-5AAF-39AF-70F5BF705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646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54" name="Line 514">
              <a:extLst>
                <a:ext uri="{FF2B5EF4-FFF2-40B4-BE49-F238E27FC236}">
                  <a16:creationId xmlns:a16="http://schemas.microsoft.com/office/drawing/2014/main" id="{A98CB982-6EE1-6EA3-654C-252D310B40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64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55" name="Line 515">
              <a:extLst>
                <a:ext uri="{FF2B5EF4-FFF2-40B4-BE49-F238E27FC236}">
                  <a16:creationId xmlns:a16="http://schemas.microsoft.com/office/drawing/2014/main" id="{860CEF3B-0CF4-7196-1A1B-FA6625F324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646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7" name="Group 516">
            <a:extLst>
              <a:ext uri="{FF2B5EF4-FFF2-40B4-BE49-F238E27FC236}">
                <a16:creationId xmlns:a16="http://schemas.microsoft.com/office/drawing/2014/main" id="{1D488534-0247-D2C6-197A-FA5F4CADCDA4}"/>
              </a:ext>
            </a:extLst>
          </p:cNvPr>
          <p:cNvGrpSpPr>
            <a:grpSpLocks/>
          </p:cNvGrpSpPr>
          <p:nvPr/>
        </p:nvGrpSpPr>
        <p:grpSpPr bwMode="auto">
          <a:xfrm>
            <a:off x="6908800" y="2032000"/>
            <a:ext cx="926254" cy="4226560"/>
            <a:chOff x="1100" y="1563"/>
            <a:chExt cx="340" cy="1101"/>
          </a:xfrm>
        </p:grpSpPr>
        <p:sp>
          <p:nvSpPr>
            <p:cNvPr id="23652" name="Rectangle 517">
              <a:extLst>
                <a:ext uri="{FF2B5EF4-FFF2-40B4-BE49-F238E27FC236}">
                  <a16:creationId xmlns:a16="http://schemas.microsoft.com/office/drawing/2014/main" id="{7046504C-6385-1764-33EE-D035CA8D1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1634"/>
              <a:ext cx="56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653" name="Rectangle 518">
              <a:extLst>
                <a:ext uri="{FF2B5EF4-FFF2-40B4-BE49-F238E27FC236}">
                  <a16:creationId xmlns:a16="http://schemas.microsoft.com/office/drawing/2014/main" id="{944C25C6-074C-E82C-F6D3-D360CC514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636"/>
              <a:ext cx="25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654" name="Rectangle 519">
              <a:extLst>
                <a:ext uri="{FF2B5EF4-FFF2-40B4-BE49-F238E27FC236}">
                  <a16:creationId xmlns:a16="http://schemas.microsoft.com/office/drawing/2014/main" id="{3390D23E-E1BE-6CFF-A352-8F34ACDEE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7" y="1626"/>
              <a:ext cx="61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Ù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655" name="Rectangle 520">
              <a:extLst>
                <a:ext uri="{FF2B5EF4-FFF2-40B4-BE49-F238E27FC236}">
                  <a16:creationId xmlns:a16="http://schemas.microsoft.com/office/drawing/2014/main" id="{0DF77C41-0B21-60B0-EFC5-464011FC0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" y="1636"/>
              <a:ext cx="25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656" name="Rectangle 521">
              <a:extLst>
                <a:ext uri="{FF2B5EF4-FFF2-40B4-BE49-F238E27FC236}">
                  <a16:creationId xmlns:a16="http://schemas.microsoft.com/office/drawing/2014/main" id="{6FF0864B-BE35-8A31-9C54-1B04B75CA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" y="1634"/>
              <a:ext cx="45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r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562" name="Rectangle 522">
              <a:extLst>
                <a:ext uri="{FF2B5EF4-FFF2-40B4-BE49-F238E27FC236}">
                  <a16:creationId xmlns:a16="http://schemas.microsoft.com/office/drawing/2014/main" id="{2188549E-492C-B37C-06A9-F60504288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563"/>
              <a:ext cx="323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63" name="Line 523">
              <a:extLst>
                <a:ext uri="{FF2B5EF4-FFF2-40B4-BE49-F238E27FC236}">
                  <a16:creationId xmlns:a16="http://schemas.microsoft.com/office/drawing/2014/main" id="{3D04625C-CCAD-8E85-06D6-40F65F1551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563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64" name="Rectangle 524">
              <a:extLst>
                <a:ext uri="{FF2B5EF4-FFF2-40B4-BE49-F238E27FC236}">
                  <a16:creationId xmlns:a16="http://schemas.microsoft.com/office/drawing/2014/main" id="{6DF7C9AD-DE0B-3791-30B2-B784D0765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1563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65" name="Line 525">
              <a:extLst>
                <a:ext uri="{FF2B5EF4-FFF2-40B4-BE49-F238E27FC236}">
                  <a16:creationId xmlns:a16="http://schemas.microsoft.com/office/drawing/2014/main" id="{57017F36-BED3-B47B-B1EE-5F4B948C22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56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66" name="Line 526">
              <a:extLst>
                <a:ext uri="{FF2B5EF4-FFF2-40B4-BE49-F238E27FC236}">
                  <a16:creationId xmlns:a16="http://schemas.microsoft.com/office/drawing/2014/main" id="{C9EAF44F-A3A4-800D-E0B0-40297EF831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56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67" name="Rectangle 527">
              <a:extLst>
                <a:ext uri="{FF2B5EF4-FFF2-40B4-BE49-F238E27FC236}">
                  <a16:creationId xmlns:a16="http://schemas.microsoft.com/office/drawing/2014/main" id="{C36CB3D8-A2F6-8F6A-AD40-EBA8EFA8C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1563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68" name="Line 528">
              <a:extLst>
                <a:ext uri="{FF2B5EF4-FFF2-40B4-BE49-F238E27FC236}">
                  <a16:creationId xmlns:a16="http://schemas.microsoft.com/office/drawing/2014/main" id="{F8C19507-0CE8-55DF-A797-0438865A81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56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69" name="Line 529">
              <a:extLst>
                <a:ext uri="{FF2B5EF4-FFF2-40B4-BE49-F238E27FC236}">
                  <a16:creationId xmlns:a16="http://schemas.microsoft.com/office/drawing/2014/main" id="{52A68698-B1CA-8C60-EDE3-A0D7D7E6CB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56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70" name="Rectangle 530">
              <a:extLst>
                <a:ext uri="{FF2B5EF4-FFF2-40B4-BE49-F238E27FC236}">
                  <a16:creationId xmlns:a16="http://schemas.microsoft.com/office/drawing/2014/main" id="{C42E630F-0D70-F682-18CB-AB68EC32A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1580"/>
              <a:ext cx="17" cy="21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71" name="Line 531">
              <a:extLst>
                <a:ext uri="{FF2B5EF4-FFF2-40B4-BE49-F238E27FC236}">
                  <a16:creationId xmlns:a16="http://schemas.microsoft.com/office/drawing/2014/main" id="{F5EC3698-20E4-8350-9232-FFC986CBD7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580"/>
              <a:ext cx="1" cy="2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667" name="Rectangle 532">
              <a:extLst>
                <a:ext uri="{FF2B5EF4-FFF2-40B4-BE49-F238E27FC236}">
                  <a16:creationId xmlns:a16="http://schemas.microsoft.com/office/drawing/2014/main" id="{56EB23DD-F4A5-CE74-9124-8FE9D0D02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1807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573" name="Rectangle 533">
              <a:extLst>
                <a:ext uri="{FF2B5EF4-FFF2-40B4-BE49-F238E27FC236}">
                  <a16:creationId xmlns:a16="http://schemas.microsoft.com/office/drawing/2014/main" id="{5FDA7349-714F-3D00-D94F-821596202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790"/>
              <a:ext cx="323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74" name="Line 534">
              <a:extLst>
                <a:ext uri="{FF2B5EF4-FFF2-40B4-BE49-F238E27FC236}">
                  <a16:creationId xmlns:a16="http://schemas.microsoft.com/office/drawing/2014/main" id="{8D11FE7B-11B6-3557-175D-704084144D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790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75" name="Rectangle 535">
              <a:extLst>
                <a:ext uri="{FF2B5EF4-FFF2-40B4-BE49-F238E27FC236}">
                  <a16:creationId xmlns:a16="http://schemas.microsoft.com/office/drawing/2014/main" id="{59AA9E56-D4DD-BD29-78C8-D5C4258AB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1790"/>
              <a:ext cx="17" cy="17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76" name="Line 536">
              <a:extLst>
                <a:ext uri="{FF2B5EF4-FFF2-40B4-BE49-F238E27FC236}">
                  <a16:creationId xmlns:a16="http://schemas.microsoft.com/office/drawing/2014/main" id="{B363E8A8-1C2E-9AD3-B052-BF09B1ED18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790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77" name="Line 537">
              <a:extLst>
                <a:ext uri="{FF2B5EF4-FFF2-40B4-BE49-F238E27FC236}">
                  <a16:creationId xmlns:a16="http://schemas.microsoft.com/office/drawing/2014/main" id="{C2E3D7CE-3543-EFC5-1AFD-D455644271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790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78" name="Rectangle 538">
              <a:extLst>
                <a:ext uri="{FF2B5EF4-FFF2-40B4-BE49-F238E27FC236}">
                  <a16:creationId xmlns:a16="http://schemas.microsoft.com/office/drawing/2014/main" id="{D9FE9011-8BE2-F1E1-C8A0-846CA9D39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1807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79" name="Line 539">
              <a:extLst>
                <a:ext uri="{FF2B5EF4-FFF2-40B4-BE49-F238E27FC236}">
                  <a16:creationId xmlns:a16="http://schemas.microsoft.com/office/drawing/2014/main" id="{7D2E082B-E452-8BA9-5751-10CCA3CCDE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807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675" name="Rectangle 540">
              <a:extLst>
                <a:ext uri="{FF2B5EF4-FFF2-40B4-BE49-F238E27FC236}">
                  <a16:creationId xmlns:a16="http://schemas.microsoft.com/office/drawing/2014/main" id="{C34FC676-9E98-0D0F-70A1-B305705A3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1913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581" name="Rectangle 541">
              <a:extLst>
                <a:ext uri="{FF2B5EF4-FFF2-40B4-BE49-F238E27FC236}">
                  <a16:creationId xmlns:a16="http://schemas.microsoft.com/office/drawing/2014/main" id="{824D3A02-0211-F604-F345-F3AC35637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909"/>
              <a:ext cx="3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82" name="Line 542">
              <a:extLst>
                <a:ext uri="{FF2B5EF4-FFF2-40B4-BE49-F238E27FC236}">
                  <a16:creationId xmlns:a16="http://schemas.microsoft.com/office/drawing/2014/main" id="{80E80A68-8402-F354-A224-F9D9C1D8EF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909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83" name="Rectangle 543">
              <a:extLst>
                <a:ext uri="{FF2B5EF4-FFF2-40B4-BE49-F238E27FC236}">
                  <a16:creationId xmlns:a16="http://schemas.microsoft.com/office/drawing/2014/main" id="{A99F70D9-1DB3-E807-F8CD-BED218EA2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1909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84" name="Line 544">
              <a:extLst>
                <a:ext uri="{FF2B5EF4-FFF2-40B4-BE49-F238E27FC236}">
                  <a16:creationId xmlns:a16="http://schemas.microsoft.com/office/drawing/2014/main" id="{0C5C28CF-9BC9-88AA-65ED-F59CE9F2A8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909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85" name="Rectangle 545">
              <a:extLst>
                <a:ext uri="{FF2B5EF4-FFF2-40B4-BE49-F238E27FC236}">
                  <a16:creationId xmlns:a16="http://schemas.microsoft.com/office/drawing/2014/main" id="{BAC60E37-435D-0E17-A5DD-769F939EA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1913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86" name="Line 546">
              <a:extLst>
                <a:ext uri="{FF2B5EF4-FFF2-40B4-BE49-F238E27FC236}">
                  <a16:creationId xmlns:a16="http://schemas.microsoft.com/office/drawing/2014/main" id="{84633F5D-DC84-F0E0-6F66-027555131C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1913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682" name="Rectangle 547">
              <a:extLst>
                <a:ext uri="{FF2B5EF4-FFF2-40B4-BE49-F238E27FC236}">
                  <a16:creationId xmlns:a16="http://schemas.microsoft.com/office/drawing/2014/main" id="{B41B347F-D6C6-6152-C483-19BDFFC2E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2018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588" name="Rectangle 548">
              <a:extLst>
                <a:ext uri="{FF2B5EF4-FFF2-40B4-BE49-F238E27FC236}">
                  <a16:creationId xmlns:a16="http://schemas.microsoft.com/office/drawing/2014/main" id="{CBEE65E7-12E7-25E4-3793-A36DD90F1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014"/>
              <a:ext cx="3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89" name="Line 549">
              <a:extLst>
                <a:ext uri="{FF2B5EF4-FFF2-40B4-BE49-F238E27FC236}">
                  <a16:creationId xmlns:a16="http://schemas.microsoft.com/office/drawing/2014/main" id="{3A722643-ECA2-5642-72B2-08550579FC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014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90" name="Rectangle 550">
              <a:extLst>
                <a:ext uri="{FF2B5EF4-FFF2-40B4-BE49-F238E27FC236}">
                  <a16:creationId xmlns:a16="http://schemas.microsoft.com/office/drawing/2014/main" id="{9B5139D5-871E-04E1-30C4-EAD455A51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014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91" name="Line 551">
              <a:extLst>
                <a:ext uri="{FF2B5EF4-FFF2-40B4-BE49-F238E27FC236}">
                  <a16:creationId xmlns:a16="http://schemas.microsoft.com/office/drawing/2014/main" id="{9363B846-422B-09B3-2AB8-2FCD622B2D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014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92" name="Rectangle 552">
              <a:extLst>
                <a:ext uri="{FF2B5EF4-FFF2-40B4-BE49-F238E27FC236}">
                  <a16:creationId xmlns:a16="http://schemas.microsoft.com/office/drawing/2014/main" id="{D799CD00-86A8-9849-C46E-9A788EFA7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018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93" name="Line 553">
              <a:extLst>
                <a:ext uri="{FF2B5EF4-FFF2-40B4-BE49-F238E27FC236}">
                  <a16:creationId xmlns:a16="http://schemas.microsoft.com/office/drawing/2014/main" id="{3439A933-68B9-C4AA-0D20-204FF4542B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018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689" name="Rectangle 554">
              <a:extLst>
                <a:ext uri="{FF2B5EF4-FFF2-40B4-BE49-F238E27FC236}">
                  <a16:creationId xmlns:a16="http://schemas.microsoft.com/office/drawing/2014/main" id="{B9335F55-CE5B-489D-383B-5FF677684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2124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595" name="Rectangle 555">
              <a:extLst>
                <a:ext uri="{FF2B5EF4-FFF2-40B4-BE49-F238E27FC236}">
                  <a16:creationId xmlns:a16="http://schemas.microsoft.com/office/drawing/2014/main" id="{196220AB-DFCB-A9D5-C898-6A6D8BA68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120"/>
              <a:ext cx="3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96" name="Line 556">
              <a:extLst>
                <a:ext uri="{FF2B5EF4-FFF2-40B4-BE49-F238E27FC236}">
                  <a16:creationId xmlns:a16="http://schemas.microsoft.com/office/drawing/2014/main" id="{4EEA6E6E-8DE1-CD83-FF44-235B6E1C51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120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97" name="Rectangle 557">
              <a:extLst>
                <a:ext uri="{FF2B5EF4-FFF2-40B4-BE49-F238E27FC236}">
                  <a16:creationId xmlns:a16="http://schemas.microsoft.com/office/drawing/2014/main" id="{10EC17E3-4DD6-2C64-7CE5-313DAB719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120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98" name="Line 558">
              <a:extLst>
                <a:ext uri="{FF2B5EF4-FFF2-40B4-BE49-F238E27FC236}">
                  <a16:creationId xmlns:a16="http://schemas.microsoft.com/office/drawing/2014/main" id="{2D7ECA65-D8F3-1C36-54F9-1BC475A662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120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599" name="Rectangle 559">
              <a:extLst>
                <a:ext uri="{FF2B5EF4-FFF2-40B4-BE49-F238E27FC236}">
                  <a16:creationId xmlns:a16="http://schemas.microsoft.com/office/drawing/2014/main" id="{B6E3F50E-A140-CB32-467B-2457B66F7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124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00" name="Line 560">
              <a:extLst>
                <a:ext uri="{FF2B5EF4-FFF2-40B4-BE49-F238E27FC236}">
                  <a16:creationId xmlns:a16="http://schemas.microsoft.com/office/drawing/2014/main" id="{9F85ECD5-EFA1-211E-957E-AF170C1F7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124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696" name="Rectangle 561">
              <a:extLst>
                <a:ext uri="{FF2B5EF4-FFF2-40B4-BE49-F238E27FC236}">
                  <a16:creationId xmlns:a16="http://schemas.microsoft.com/office/drawing/2014/main" id="{6CAEF768-E74C-3158-E23F-C9323EE29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2228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602" name="Rectangle 562">
              <a:extLst>
                <a:ext uri="{FF2B5EF4-FFF2-40B4-BE49-F238E27FC236}">
                  <a16:creationId xmlns:a16="http://schemas.microsoft.com/office/drawing/2014/main" id="{32334A65-3B32-C651-0F9D-D8FF088A2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226"/>
              <a:ext cx="3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03" name="Line 563">
              <a:extLst>
                <a:ext uri="{FF2B5EF4-FFF2-40B4-BE49-F238E27FC236}">
                  <a16:creationId xmlns:a16="http://schemas.microsoft.com/office/drawing/2014/main" id="{DA06650A-D269-E5EC-A5EE-4D85C643C2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226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04" name="Rectangle 564">
              <a:extLst>
                <a:ext uri="{FF2B5EF4-FFF2-40B4-BE49-F238E27FC236}">
                  <a16:creationId xmlns:a16="http://schemas.microsoft.com/office/drawing/2014/main" id="{6CEDAA86-D44B-B6D0-FC54-769A8140B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226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05" name="Line 565">
              <a:extLst>
                <a:ext uri="{FF2B5EF4-FFF2-40B4-BE49-F238E27FC236}">
                  <a16:creationId xmlns:a16="http://schemas.microsoft.com/office/drawing/2014/main" id="{5B638288-8A9E-E333-B637-52B230639C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22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06" name="Rectangle 566">
              <a:extLst>
                <a:ext uri="{FF2B5EF4-FFF2-40B4-BE49-F238E27FC236}">
                  <a16:creationId xmlns:a16="http://schemas.microsoft.com/office/drawing/2014/main" id="{6B412D26-AA58-D68F-3CA8-F3BFA79B4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230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07" name="Line 567">
              <a:extLst>
                <a:ext uri="{FF2B5EF4-FFF2-40B4-BE49-F238E27FC236}">
                  <a16:creationId xmlns:a16="http://schemas.microsoft.com/office/drawing/2014/main" id="{3F9F8379-E8AC-2ED6-DABB-7C25283CB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230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703" name="Rectangle 568">
              <a:extLst>
                <a:ext uri="{FF2B5EF4-FFF2-40B4-BE49-F238E27FC236}">
                  <a16:creationId xmlns:a16="http://schemas.microsoft.com/office/drawing/2014/main" id="{49D98F81-E20C-7EE5-0C1F-602FDC435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2333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609" name="Rectangle 569">
              <a:extLst>
                <a:ext uri="{FF2B5EF4-FFF2-40B4-BE49-F238E27FC236}">
                  <a16:creationId xmlns:a16="http://schemas.microsoft.com/office/drawing/2014/main" id="{F9CB263E-B50E-2DEF-4D68-F6A7D841E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331"/>
              <a:ext cx="3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10" name="Line 570">
              <a:extLst>
                <a:ext uri="{FF2B5EF4-FFF2-40B4-BE49-F238E27FC236}">
                  <a16:creationId xmlns:a16="http://schemas.microsoft.com/office/drawing/2014/main" id="{AAAEFEE3-B7E2-F7B3-7913-B9F0C8754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331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11" name="Rectangle 571">
              <a:extLst>
                <a:ext uri="{FF2B5EF4-FFF2-40B4-BE49-F238E27FC236}">
                  <a16:creationId xmlns:a16="http://schemas.microsoft.com/office/drawing/2014/main" id="{F9EACB05-7030-34F9-3B4D-7F399BD13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331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12" name="Line 572">
              <a:extLst>
                <a:ext uri="{FF2B5EF4-FFF2-40B4-BE49-F238E27FC236}">
                  <a16:creationId xmlns:a16="http://schemas.microsoft.com/office/drawing/2014/main" id="{5A958C81-6019-E9F8-4E22-1D13D348FC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33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13" name="Rectangle 573">
              <a:extLst>
                <a:ext uri="{FF2B5EF4-FFF2-40B4-BE49-F238E27FC236}">
                  <a16:creationId xmlns:a16="http://schemas.microsoft.com/office/drawing/2014/main" id="{DEA3A878-E74E-D129-9EC0-4BC82CD86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335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14" name="Line 574">
              <a:extLst>
                <a:ext uri="{FF2B5EF4-FFF2-40B4-BE49-F238E27FC236}">
                  <a16:creationId xmlns:a16="http://schemas.microsoft.com/office/drawing/2014/main" id="{A1D5596F-83AE-0EF3-EEEF-2BD0A33042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335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710" name="Rectangle 575">
              <a:extLst>
                <a:ext uri="{FF2B5EF4-FFF2-40B4-BE49-F238E27FC236}">
                  <a16:creationId xmlns:a16="http://schemas.microsoft.com/office/drawing/2014/main" id="{E4227B05-0CA8-29E6-B492-05A489D10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2439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616" name="Rectangle 576">
              <a:extLst>
                <a:ext uri="{FF2B5EF4-FFF2-40B4-BE49-F238E27FC236}">
                  <a16:creationId xmlns:a16="http://schemas.microsoft.com/office/drawing/2014/main" id="{1F5A25B6-D967-7D9B-D3DF-D51E3197F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435"/>
              <a:ext cx="3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17" name="Line 577">
              <a:extLst>
                <a:ext uri="{FF2B5EF4-FFF2-40B4-BE49-F238E27FC236}">
                  <a16:creationId xmlns:a16="http://schemas.microsoft.com/office/drawing/2014/main" id="{7F0E64CC-FFDE-4862-9166-B44DC00780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435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18" name="Rectangle 578">
              <a:extLst>
                <a:ext uri="{FF2B5EF4-FFF2-40B4-BE49-F238E27FC236}">
                  <a16:creationId xmlns:a16="http://schemas.microsoft.com/office/drawing/2014/main" id="{ED155081-3716-F113-4985-99EDD67E9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435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19" name="Line 579">
              <a:extLst>
                <a:ext uri="{FF2B5EF4-FFF2-40B4-BE49-F238E27FC236}">
                  <a16:creationId xmlns:a16="http://schemas.microsoft.com/office/drawing/2014/main" id="{E5D3D181-28A3-9709-E913-1F81BA15A6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435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20" name="Rectangle 580">
              <a:extLst>
                <a:ext uri="{FF2B5EF4-FFF2-40B4-BE49-F238E27FC236}">
                  <a16:creationId xmlns:a16="http://schemas.microsoft.com/office/drawing/2014/main" id="{F01C0B6A-6A50-541F-AA34-5AC527BE9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439"/>
              <a:ext cx="17" cy="10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21" name="Line 581">
              <a:extLst>
                <a:ext uri="{FF2B5EF4-FFF2-40B4-BE49-F238E27FC236}">
                  <a16:creationId xmlns:a16="http://schemas.microsoft.com/office/drawing/2014/main" id="{C470F061-CB85-BA43-57D0-B754D3C14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439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717" name="Rectangle 582">
              <a:extLst>
                <a:ext uri="{FF2B5EF4-FFF2-40B4-BE49-F238E27FC236}">
                  <a16:creationId xmlns:a16="http://schemas.microsoft.com/office/drawing/2014/main" id="{31D92093-1345-3AB8-6A7B-D52AC6043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2545"/>
              <a:ext cx="50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623" name="Rectangle 583">
              <a:extLst>
                <a:ext uri="{FF2B5EF4-FFF2-40B4-BE49-F238E27FC236}">
                  <a16:creationId xmlns:a16="http://schemas.microsoft.com/office/drawing/2014/main" id="{46AF6864-A821-E4E5-B27C-62CC3A287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541"/>
              <a:ext cx="3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24" name="Line 584">
              <a:extLst>
                <a:ext uri="{FF2B5EF4-FFF2-40B4-BE49-F238E27FC236}">
                  <a16:creationId xmlns:a16="http://schemas.microsoft.com/office/drawing/2014/main" id="{962EAD39-386A-134C-D9B9-12960D0059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541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25" name="Rectangle 585">
              <a:extLst>
                <a:ext uri="{FF2B5EF4-FFF2-40B4-BE49-F238E27FC236}">
                  <a16:creationId xmlns:a16="http://schemas.microsoft.com/office/drawing/2014/main" id="{68F1E11B-86B0-2AED-ACB8-55CDDA9F3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541"/>
              <a:ext cx="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26" name="Line 586">
              <a:extLst>
                <a:ext uri="{FF2B5EF4-FFF2-40B4-BE49-F238E27FC236}">
                  <a16:creationId xmlns:a16="http://schemas.microsoft.com/office/drawing/2014/main" id="{5BFD8FBB-2B32-1A89-DB8B-368442DD0A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54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27" name="Rectangle 587">
              <a:extLst>
                <a:ext uri="{FF2B5EF4-FFF2-40B4-BE49-F238E27FC236}">
                  <a16:creationId xmlns:a16="http://schemas.microsoft.com/office/drawing/2014/main" id="{5343B7E1-AFE5-34E1-09D8-7A4444F71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646"/>
              <a:ext cx="323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28" name="Line 588">
              <a:extLst>
                <a:ext uri="{FF2B5EF4-FFF2-40B4-BE49-F238E27FC236}">
                  <a16:creationId xmlns:a16="http://schemas.microsoft.com/office/drawing/2014/main" id="{E4E376FE-74C0-A82B-072B-4BF3FB721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646"/>
              <a:ext cx="3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29" name="Rectangle 589">
              <a:extLst>
                <a:ext uri="{FF2B5EF4-FFF2-40B4-BE49-F238E27FC236}">
                  <a16:creationId xmlns:a16="http://schemas.microsoft.com/office/drawing/2014/main" id="{168ABEFE-B854-CCD2-0611-DB830FEFF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545"/>
              <a:ext cx="17" cy="10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30" name="Line 590">
              <a:extLst>
                <a:ext uri="{FF2B5EF4-FFF2-40B4-BE49-F238E27FC236}">
                  <a16:creationId xmlns:a16="http://schemas.microsoft.com/office/drawing/2014/main" id="{527218D4-275D-E47D-CDA6-18B9EFE57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545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31" name="Rectangle 591">
              <a:extLst>
                <a:ext uri="{FF2B5EF4-FFF2-40B4-BE49-F238E27FC236}">
                  <a16:creationId xmlns:a16="http://schemas.microsoft.com/office/drawing/2014/main" id="{C9DD56A1-CB29-D5FA-15F6-96BDBDBE5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646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32" name="Line 592">
              <a:extLst>
                <a:ext uri="{FF2B5EF4-FFF2-40B4-BE49-F238E27FC236}">
                  <a16:creationId xmlns:a16="http://schemas.microsoft.com/office/drawing/2014/main" id="{09C6AD48-269D-E939-DE7E-F1E46170BB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64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33" name="Line 593">
              <a:extLst>
                <a:ext uri="{FF2B5EF4-FFF2-40B4-BE49-F238E27FC236}">
                  <a16:creationId xmlns:a16="http://schemas.microsoft.com/office/drawing/2014/main" id="{76866D54-0484-2DDD-159B-93A822DF32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646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34" name="Rectangle 594">
              <a:extLst>
                <a:ext uri="{FF2B5EF4-FFF2-40B4-BE49-F238E27FC236}">
                  <a16:creationId xmlns:a16="http://schemas.microsoft.com/office/drawing/2014/main" id="{0FD72E51-1129-6905-8A81-FFAA9B758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646"/>
              <a:ext cx="17" cy="1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35" name="Line 595">
              <a:extLst>
                <a:ext uri="{FF2B5EF4-FFF2-40B4-BE49-F238E27FC236}">
                  <a16:creationId xmlns:a16="http://schemas.microsoft.com/office/drawing/2014/main" id="{7FDB4267-41AF-DD51-7946-3774AD9DA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64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36" name="Line 596">
              <a:extLst>
                <a:ext uri="{FF2B5EF4-FFF2-40B4-BE49-F238E27FC236}">
                  <a16:creationId xmlns:a16="http://schemas.microsoft.com/office/drawing/2014/main" id="{FAE8CDE0-16CD-F385-1999-D7817DE5E7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3" y="2646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597">
            <a:extLst>
              <a:ext uri="{FF2B5EF4-FFF2-40B4-BE49-F238E27FC236}">
                <a16:creationId xmlns:a16="http://schemas.microsoft.com/office/drawing/2014/main" id="{8D7EBEA7-559E-2812-CB43-231B276BBCF3}"/>
              </a:ext>
            </a:extLst>
          </p:cNvPr>
          <p:cNvGrpSpPr>
            <a:grpSpLocks/>
          </p:cNvGrpSpPr>
          <p:nvPr/>
        </p:nvGrpSpPr>
        <p:grpSpPr bwMode="auto">
          <a:xfrm>
            <a:off x="7802880" y="2032000"/>
            <a:ext cx="2159001" cy="4226560"/>
            <a:chOff x="1100" y="1563"/>
            <a:chExt cx="793" cy="1101"/>
          </a:xfrm>
        </p:grpSpPr>
        <p:sp>
          <p:nvSpPr>
            <p:cNvPr id="23562" name="Rectangle 598">
              <a:extLst>
                <a:ext uri="{FF2B5EF4-FFF2-40B4-BE49-F238E27FC236}">
                  <a16:creationId xmlns:a16="http://schemas.microsoft.com/office/drawing/2014/main" id="{DFB2DD1E-71D2-CF0B-96BC-F865B10DC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1634"/>
              <a:ext cx="34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563" name="Rectangle 599">
              <a:extLst>
                <a:ext uri="{FF2B5EF4-FFF2-40B4-BE49-F238E27FC236}">
                  <a16:creationId xmlns:a16="http://schemas.microsoft.com/office/drawing/2014/main" id="{58CA26BE-F95D-B0DD-8DC5-68E11941D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" y="1632"/>
              <a:ext cx="56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564" name="Rectangle 600">
              <a:extLst>
                <a:ext uri="{FF2B5EF4-FFF2-40B4-BE49-F238E27FC236}">
                  <a16:creationId xmlns:a16="http://schemas.microsoft.com/office/drawing/2014/main" id="{94A9E6BE-C87E-DE72-BD17-6F3BB9F51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1634"/>
              <a:ext cx="25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565" name="Rectangle 601">
              <a:extLst>
                <a:ext uri="{FF2B5EF4-FFF2-40B4-BE49-F238E27FC236}">
                  <a16:creationId xmlns:a16="http://schemas.microsoft.com/office/drawing/2014/main" id="{619EF159-BC9F-B32B-EE98-1E779245E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" y="1624"/>
              <a:ext cx="61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Ù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566" name="Rectangle 602">
              <a:extLst>
                <a:ext uri="{FF2B5EF4-FFF2-40B4-BE49-F238E27FC236}">
                  <a16:creationId xmlns:a16="http://schemas.microsoft.com/office/drawing/2014/main" id="{511D074A-7202-8DD5-DBB0-4D3B749D1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" y="1634"/>
              <a:ext cx="25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567" name="Rectangle 603">
              <a:extLst>
                <a:ext uri="{FF2B5EF4-FFF2-40B4-BE49-F238E27FC236}">
                  <a16:creationId xmlns:a16="http://schemas.microsoft.com/office/drawing/2014/main" id="{FF719400-773B-E9A4-DE83-C967E86FD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0" y="1632"/>
              <a:ext cx="56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568" name="Rectangle 604">
              <a:extLst>
                <a:ext uri="{FF2B5EF4-FFF2-40B4-BE49-F238E27FC236}">
                  <a16:creationId xmlns:a16="http://schemas.microsoft.com/office/drawing/2014/main" id="{730D49F9-321B-C83F-122F-F4906723B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1634"/>
              <a:ext cx="59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)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569" name="Rectangle 605">
              <a:extLst>
                <a:ext uri="{FF2B5EF4-FFF2-40B4-BE49-F238E27FC236}">
                  <a16:creationId xmlns:a16="http://schemas.microsoft.com/office/drawing/2014/main" id="{9135A20F-487F-28C2-6B16-8D37138CA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" y="1634"/>
              <a:ext cx="25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570" name="Rectangle 606">
              <a:extLst>
                <a:ext uri="{FF2B5EF4-FFF2-40B4-BE49-F238E27FC236}">
                  <a16:creationId xmlns:a16="http://schemas.microsoft.com/office/drawing/2014/main" id="{99527716-30C1-6405-EA89-6A92E0D6B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5" y="1624"/>
              <a:ext cx="61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Ú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571" name="Rectangle 607">
              <a:extLst>
                <a:ext uri="{FF2B5EF4-FFF2-40B4-BE49-F238E27FC236}">
                  <a16:creationId xmlns:a16="http://schemas.microsoft.com/office/drawing/2014/main" id="{7543B1C4-BD4D-3016-59A9-D88564AC9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2" y="1634"/>
              <a:ext cx="25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572" name="Rectangle 608">
              <a:extLst>
                <a:ext uri="{FF2B5EF4-FFF2-40B4-BE49-F238E27FC236}">
                  <a16:creationId xmlns:a16="http://schemas.microsoft.com/office/drawing/2014/main" id="{0FCA5AE2-D784-1EA6-75C2-4299F1F7B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" y="1632"/>
              <a:ext cx="89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(p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573" name="Rectangle 609">
              <a:extLst>
                <a:ext uri="{FF2B5EF4-FFF2-40B4-BE49-F238E27FC236}">
                  <a16:creationId xmlns:a16="http://schemas.microsoft.com/office/drawing/2014/main" id="{C4DC95A8-298D-0F8A-A788-0899FEC06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2" y="1634"/>
              <a:ext cx="25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574" name="Rectangle 610">
              <a:extLst>
                <a:ext uri="{FF2B5EF4-FFF2-40B4-BE49-F238E27FC236}">
                  <a16:creationId xmlns:a16="http://schemas.microsoft.com/office/drawing/2014/main" id="{5813F501-7065-4AB1-366F-7BE3AC4A9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624"/>
              <a:ext cx="61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Symbol" panose="05050102010706020507" pitchFamily="18" charset="2"/>
                </a:rPr>
                <a:t>Ù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575" name="Rectangle 611">
              <a:extLst>
                <a:ext uri="{FF2B5EF4-FFF2-40B4-BE49-F238E27FC236}">
                  <a16:creationId xmlns:a16="http://schemas.microsoft.com/office/drawing/2014/main" id="{CAA16539-B904-6F39-696F-CD8992195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1634"/>
              <a:ext cx="25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23576" name="Rectangle 612">
              <a:extLst>
                <a:ext uri="{FF2B5EF4-FFF2-40B4-BE49-F238E27FC236}">
                  <a16:creationId xmlns:a16="http://schemas.microsoft.com/office/drawing/2014/main" id="{4C0D9D6E-BBF5-A910-2588-8F54C4537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632"/>
              <a:ext cx="78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r)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653" name="Rectangle 613">
              <a:extLst>
                <a:ext uri="{FF2B5EF4-FFF2-40B4-BE49-F238E27FC236}">
                  <a16:creationId xmlns:a16="http://schemas.microsoft.com/office/drawing/2014/main" id="{18A0A69E-1D4D-9B96-586A-C9F18C7EB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563"/>
              <a:ext cx="776" cy="17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54" name="Line 614">
              <a:extLst>
                <a:ext uri="{FF2B5EF4-FFF2-40B4-BE49-F238E27FC236}">
                  <a16:creationId xmlns:a16="http://schemas.microsoft.com/office/drawing/2014/main" id="{2F53914C-CFD8-298F-49A7-F2A001C27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563"/>
              <a:ext cx="77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55" name="Rectangle 615">
              <a:extLst>
                <a:ext uri="{FF2B5EF4-FFF2-40B4-BE49-F238E27FC236}">
                  <a16:creationId xmlns:a16="http://schemas.microsoft.com/office/drawing/2014/main" id="{B5125D1B-2E3B-5663-ECC1-6C04A7B2C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1563"/>
              <a:ext cx="17" cy="17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56" name="Line 616">
              <a:extLst>
                <a:ext uri="{FF2B5EF4-FFF2-40B4-BE49-F238E27FC236}">
                  <a16:creationId xmlns:a16="http://schemas.microsoft.com/office/drawing/2014/main" id="{F80FE307-B827-3E3A-8A62-4324343F03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156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57" name="Line 617">
              <a:extLst>
                <a:ext uri="{FF2B5EF4-FFF2-40B4-BE49-F238E27FC236}">
                  <a16:creationId xmlns:a16="http://schemas.microsoft.com/office/drawing/2014/main" id="{DC99299E-15A0-650B-E281-82B5961BD1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156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58" name="Rectangle 618">
              <a:extLst>
                <a:ext uri="{FF2B5EF4-FFF2-40B4-BE49-F238E27FC236}">
                  <a16:creationId xmlns:a16="http://schemas.microsoft.com/office/drawing/2014/main" id="{90BC3B8B-308D-1651-DC40-86BBAFF78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1563"/>
              <a:ext cx="17" cy="17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59" name="Line 619">
              <a:extLst>
                <a:ext uri="{FF2B5EF4-FFF2-40B4-BE49-F238E27FC236}">
                  <a16:creationId xmlns:a16="http://schemas.microsoft.com/office/drawing/2014/main" id="{666361C2-3C4A-1A52-7F0B-FE22C156A9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1563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60" name="Line 620">
              <a:extLst>
                <a:ext uri="{FF2B5EF4-FFF2-40B4-BE49-F238E27FC236}">
                  <a16:creationId xmlns:a16="http://schemas.microsoft.com/office/drawing/2014/main" id="{F0551C50-A868-BBB9-A1DB-4148DFA86D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1563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61" name="Rectangle 621">
              <a:extLst>
                <a:ext uri="{FF2B5EF4-FFF2-40B4-BE49-F238E27FC236}">
                  <a16:creationId xmlns:a16="http://schemas.microsoft.com/office/drawing/2014/main" id="{95296321-6121-1B07-6AF1-0A98DA3BC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1580"/>
              <a:ext cx="17" cy="210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62" name="Line 622">
              <a:extLst>
                <a:ext uri="{FF2B5EF4-FFF2-40B4-BE49-F238E27FC236}">
                  <a16:creationId xmlns:a16="http://schemas.microsoft.com/office/drawing/2014/main" id="{25B18642-152A-A1A5-2BFE-045067822F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1580"/>
              <a:ext cx="1" cy="2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587" name="Rectangle 623">
              <a:extLst>
                <a:ext uri="{FF2B5EF4-FFF2-40B4-BE49-F238E27FC236}">
                  <a16:creationId xmlns:a16="http://schemas.microsoft.com/office/drawing/2014/main" id="{C90D640E-ADCE-182D-281B-3B2DD6454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807"/>
              <a:ext cx="50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664" name="Rectangle 624">
              <a:extLst>
                <a:ext uri="{FF2B5EF4-FFF2-40B4-BE49-F238E27FC236}">
                  <a16:creationId xmlns:a16="http://schemas.microsoft.com/office/drawing/2014/main" id="{F963EBCE-F5BD-FA31-FEED-27C217C7B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790"/>
              <a:ext cx="776" cy="17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65" name="Line 625">
              <a:extLst>
                <a:ext uri="{FF2B5EF4-FFF2-40B4-BE49-F238E27FC236}">
                  <a16:creationId xmlns:a16="http://schemas.microsoft.com/office/drawing/2014/main" id="{F4F4B92F-0BC8-84BF-4E2E-3F94A40F79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790"/>
              <a:ext cx="77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66" name="Rectangle 626">
              <a:extLst>
                <a:ext uri="{FF2B5EF4-FFF2-40B4-BE49-F238E27FC236}">
                  <a16:creationId xmlns:a16="http://schemas.microsoft.com/office/drawing/2014/main" id="{511B6F08-4CF5-024B-0231-D3961B85C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1790"/>
              <a:ext cx="17" cy="17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67" name="Line 627">
              <a:extLst>
                <a:ext uri="{FF2B5EF4-FFF2-40B4-BE49-F238E27FC236}">
                  <a16:creationId xmlns:a16="http://schemas.microsoft.com/office/drawing/2014/main" id="{64BD9602-125F-8067-E7EE-7BB3AA30D9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1790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68" name="Line 628">
              <a:extLst>
                <a:ext uri="{FF2B5EF4-FFF2-40B4-BE49-F238E27FC236}">
                  <a16:creationId xmlns:a16="http://schemas.microsoft.com/office/drawing/2014/main" id="{58E65193-A665-4B89-E404-1F08DC5A7F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1790"/>
              <a:ext cx="1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69" name="Rectangle 629">
              <a:extLst>
                <a:ext uri="{FF2B5EF4-FFF2-40B4-BE49-F238E27FC236}">
                  <a16:creationId xmlns:a16="http://schemas.microsoft.com/office/drawing/2014/main" id="{D6FA62B6-9247-F161-85B3-6E83BA47F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1807"/>
              <a:ext cx="17" cy="102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70" name="Line 630">
              <a:extLst>
                <a:ext uri="{FF2B5EF4-FFF2-40B4-BE49-F238E27FC236}">
                  <a16:creationId xmlns:a16="http://schemas.microsoft.com/office/drawing/2014/main" id="{C2477D0E-1A70-03D2-FD8D-A0223362AF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1807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595" name="Rectangle 631">
              <a:extLst>
                <a:ext uri="{FF2B5EF4-FFF2-40B4-BE49-F238E27FC236}">
                  <a16:creationId xmlns:a16="http://schemas.microsoft.com/office/drawing/2014/main" id="{4EB10A35-5D66-18D9-574B-77B941A2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913"/>
              <a:ext cx="50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672" name="Rectangle 632">
              <a:extLst>
                <a:ext uri="{FF2B5EF4-FFF2-40B4-BE49-F238E27FC236}">
                  <a16:creationId xmlns:a16="http://schemas.microsoft.com/office/drawing/2014/main" id="{5B4A20CA-7ADC-CA06-1FDE-13C071707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1909"/>
              <a:ext cx="776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73" name="Line 633">
              <a:extLst>
                <a:ext uri="{FF2B5EF4-FFF2-40B4-BE49-F238E27FC236}">
                  <a16:creationId xmlns:a16="http://schemas.microsoft.com/office/drawing/2014/main" id="{AE6877B1-2B92-B2C4-A1CB-4DFAB87BCD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909"/>
              <a:ext cx="77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74" name="Rectangle 634">
              <a:extLst>
                <a:ext uri="{FF2B5EF4-FFF2-40B4-BE49-F238E27FC236}">
                  <a16:creationId xmlns:a16="http://schemas.microsoft.com/office/drawing/2014/main" id="{4EABB627-07C1-8E47-B2C3-8BE60A9D1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1909"/>
              <a:ext cx="17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75" name="Line 635">
              <a:extLst>
                <a:ext uri="{FF2B5EF4-FFF2-40B4-BE49-F238E27FC236}">
                  <a16:creationId xmlns:a16="http://schemas.microsoft.com/office/drawing/2014/main" id="{5164A957-2B65-2B34-7862-95FFFF980A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1909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76" name="Rectangle 636">
              <a:extLst>
                <a:ext uri="{FF2B5EF4-FFF2-40B4-BE49-F238E27FC236}">
                  <a16:creationId xmlns:a16="http://schemas.microsoft.com/office/drawing/2014/main" id="{7FCFF861-24A5-1C1C-CC63-79BB6E2AE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1913"/>
              <a:ext cx="17" cy="101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77" name="Line 637">
              <a:extLst>
                <a:ext uri="{FF2B5EF4-FFF2-40B4-BE49-F238E27FC236}">
                  <a16:creationId xmlns:a16="http://schemas.microsoft.com/office/drawing/2014/main" id="{D38D9A45-C252-58DF-B016-358A8CD7E7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1913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602" name="Rectangle 638">
              <a:extLst>
                <a:ext uri="{FF2B5EF4-FFF2-40B4-BE49-F238E27FC236}">
                  <a16:creationId xmlns:a16="http://schemas.microsoft.com/office/drawing/2014/main" id="{31713C56-54A1-7954-AAA6-090549100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2018"/>
              <a:ext cx="50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679" name="Rectangle 639">
              <a:extLst>
                <a:ext uri="{FF2B5EF4-FFF2-40B4-BE49-F238E27FC236}">
                  <a16:creationId xmlns:a16="http://schemas.microsoft.com/office/drawing/2014/main" id="{7065B759-2CAC-0F39-46B7-F5FE1CC51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014"/>
              <a:ext cx="776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80" name="Line 640">
              <a:extLst>
                <a:ext uri="{FF2B5EF4-FFF2-40B4-BE49-F238E27FC236}">
                  <a16:creationId xmlns:a16="http://schemas.microsoft.com/office/drawing/2014/main" id="{3A00FDFF-C279-8DF9-405A-DE5D4BC61D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014"/>
              <a:ext cx="77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81" name="Rectangle 641">
              <a:extLst>
                <a:ext uri="{FF2B5EF4-FFF2-40B4-BE49-F238E27FC236}">
                  <a16:creationId xmlns:a16="http://schemas.microsoft.com/office/drawing/2014/main" id="{4F01FBFA-253A-1CE5-305D-F1BFA3754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2014"/>
              <a:ext cx="17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82" name="Line 642">
              <a:extLst>
                <a:ext uri="{FF2B5EF4-FFF2-40B4-BE49-F238E27FC236}">
                  <a16:creationId xmlns:a16="http://schemas.microsoft.com/office/drawing/2014/main" id="{09ADC57D-EF18-C1CC-2DE2-1CEF4C4CE6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2014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83" name="Rectangle 643">
              <a:extLst>
                <a:ext uri="{FF2B5EF4-FFF2-40B4-BE49-F238E27FC236}">
                  <a16:creationId xmlns:a16="http://schemas.microsoft.com/office/drawing/2014/main" id="{261CAFE7-81FA-BB64-E39B-5E59BB3F6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2018"/>
              <a:ext cx="17" cy="102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84" name="Line 644">
              <a:extLst>
                <a:ext uri="{FF2B5EF4-FFF2-40B4-BE49-F238E27FC236}">
                  <a16:creationId xmlns:a16="http://schemas.microsoft.com/office/drawing/2014/main" id="{09D35509-CDDC-5A0D-69AE-B97000C4B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2018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609" name="Rectangle 645">
              <a:extLst>
                <a:ext uri="{FF2B5EF4-FFF2-40B4-BE49-F238E27FC236}">
                  <a16:creationId xmlns:a16="http://schemas.microsoft.com/office/drawing/2014/main" id="{49222DA4-7B31-D3EC-B89E-CC3142658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2124"/>
              <a:ext cx="50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686" name="Rectangle 646">
              <a:extLst>
                <a:ext uri="{FF2B5EF4-FFF2-40B4-BE49-F238E27FC236}">
                  <a16:creationId xmlns:a16="http://schemas.microsoft.com/office/drawing/2014/main" id="{5334B595-B322-6191-D3B3-62D2BB79A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120"/>
              <a:ext cx="776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87" name="Line 647">
              <a:extLst>
                <a:ext uri="{FF2B5EF4-FFF2-40B4-BE49-F238E27FC236}">
                  <a16:creationId xmlns:a16="http://schemas.microsoft.com/office/drawing/2014/main" id="{593DB1FA-5FE0-6E09-A18E-661CA0DE18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120"/>
              <a:ext cx="77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88" name="Rectangle 648">
              <a:extLst>
                <a:ext uri="{FF2B5EF4-FFF2-40B4-BE49-F238E27FC236}">
                  <a16:creationId xmlns:a16="http://schemas.microsoft.com/office/drawing/2014/main" id="{56863D6A-11AB-836E-D7D0-1BBF49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2120"/>
              <a:ext cx="17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89" name="Line 649">
              <a:extLst>
                <a:ext uri="{FF2B5EF4-FFF2-40B4-BE49-F238E27FC236}">
                  <a16:creationId xmlns:a16="http://schemas.microsoft.com/office/drawing/2014/main" id="{AAB2773E-2627-91B5-7492-56304E242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2120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90" name="Rectangle 650">
              <a:extLst>
                <a:ext uri="{FF2B5EF4-FFF2-40B4-BE49-F238E27FC236}">
                  <a16:creationId xmlns:a16="http://schemas.microsoft.com/office/drawing/2014/main" id="{D5717943-DF43-1631-4074-95D011BBB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2124"/>
              <a:ext cx="17" cy="102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91" name="Line 651">
              <a:extLst>
                <a:ext uri="{FF2B5EF4-FFF2-40B4-BE49-F238E27FC236}">
                  <a16:creationId xmlns:a16="http://schemas.microsoft.com/office/drawing/2014/main" id="{5D64D651-FE18-3088-F089-51A4F6FADE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2124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616" name="Rectangle 652">
              <a:extLst>
                <a:ext uri="{FF2B5EF4-FFF2-40B4-BE49-F238E27FC236}">
                  <a16:creationId xmlns:a16="http://schemas.microsoft.com/office/drawing/2014/main" id="{B246F3DF-B8E5-B3B5-D007-23C89B97C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2228"/>
              <a:ext cx="50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693" name="Rectangle 653">
              <a:extLst>
                <a:ext uri="{FF2B5EF4-FFF2-40B4-BE49-F238E27FC236}">
                  <a16:creationId xmlns:a16="http://schemas.microsoft.com/office/drawing/2014/main" id="{BEFA4EFF-5A87-54CA-D5DC-F902BE740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226"/>
              <a:ext cx="776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94" name="Line 654">
              <a:extLst>
                <a:ext uri="{FF2B5EF4-FFF2-40B4-BE49-F238E27FC236}">
                  <a16:creationId xmlns:a16="http://schemas.microsoft.com/office/drawing/2014/main" id="{99CDE597-3B8A-B120-F736-72A427CEEA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226"/>
              <a:ext cx="77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95" name="Rectangle 655">
              <a:extLst>
                <a:ext uri="{FF2B5EF4-FFF2-40B4-BE49-F238E27FC236}">
                  <a16:creationId xmlns:a16="http://schemas.microsoft.com/office/drawing/2014/main" id="{C5D87D49-D695-AF52-7E96-1A5B83BD2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2226"/>
              <a:ext cx="17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96" name="Line 656">
              <a:extLst>
                <a:ext uri="{FF2B5EF4-FFF2-40B4-BE49-F238E27FC236}">
                  <a16:creationId xmlns:a16="http://schemas.microsoft.com/office/drawing/2014/main" id="{D2EFA89F-FF70-90AC-ACF5-B4152DF7A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222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97" name="Rectangle 657">
              <a:extLst>
                <a:ext uri="{FF2B5EF4-FFF2-40B4-BE49-F238E27FC236}">
                  <a16:creationId xmlns:a16="http://schemas.microsoft.com/office/drawing/2014/main" id="{2748D475-6F0E-2CE4-8555-0843EF0DE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2230"/>
              <a:ext cx="17" cy="101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698" name="Line 658">
              <a:extLst>
                <a:ext uri="{FF2B5EF4-FFF2-40B4-BE49-F238E27FC236}">
                  <a16:creationId xmlns:a16="http://schemas.microsoft.com/office/drawing/2014/main" id="{E21CD270-82E9-77A2-17BD-97E834A3A3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2230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623" name="Rectangle 659">
              <a:extLst>
                <a:ext uri="{FF2B5EF4-FFF2-40B4-BE49-F238E27FC236}">
                  <a16:creationId xmlns:a16="http://schemas.microsoft.com/office/drawing/2014/main" id="{9E3F2F3D-E019-499D-6DA0-CD64CD2DB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2333"/>
              <a:ext cx="50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700" name="Rectangle 660">
              <a:extLst>
                <a:ext uri="{FF2B5EF4-FFF2-40B4-BE49-F238E27FC236}">
                  <a16:creationId xmlns:a16="http://schemas.microsoft.com/office/drawing/2014/main" id="{01BD53BB-D54B-04C0-DA58-459E8AE87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331"/>
              <a:ext cx="776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01" name="Line 661">
              <a:extLst>
                <a:ext uri="{FF2B5EF4-FFF2-40B4-BE49-F238E27FC236}">
                  <a16:creationId xmlns:a16="http://schemas.microsoft.com/office/drawing/2014/main" id="{5242B03C-6BBF-45EA-9E9D-30BA37E33D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331"/>
              <a:ext cx="77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02" name="Rectangle 662">
              <a:extLst>
                <a:ext uri="{FF2B5EF4-FFF2-40B4-BE49-F238E27FC236}">
                  <a16:creationId xmlns:a16="http://schemas.microsoft.com/office/drawing/2014/main" id="{BA0A4638-D83C-0A21-EDA3-2B68D5845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2331"/>
              <a:ext cx="17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03" name="Line 663">
              <a:extLst>
                <a:ext uri="{FF2B5EF4-FFF2-40B4-BE49-F238E27FC236}">
                  <a16:creationId xmlns:a16="http://schemas.microsoft.com/office/drawing/2014/main" id="{C7D5FA3D-4068-7AFE-6603-8217163125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233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04" name="Rectangle 664">
              <a:extLst>
                <a:ext uri="{FF2B5EF4-FFF2-40B4-BE49-F238E27FC236}">
                  <a16:creationId xmlns:a16="http://schemas.microsoft.com/office/drawing/2014/main" id="{EF36E71D-9B50-3F7B-B44F-3CD0AEB95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2335"/>
              <a:ext cx="17" cy="102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05" name="Line 665">
              <a:extLst>
                <a:ext uri="{FF2B5EF4-FFF2-40B4-BE49-F238E27FC236}">
                  <a16:creationId xmlns:a16="http://schemas.microsoft.com/office/drawing/2014/main" id="{1AC939BF-8EA5-DC5A-E479-F60008E6A1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2335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630" name="Rectangle 666">
              <a:extLst>
                <a:ext uri="{FF2B5EF4-FFF2-40B4-BE49-F238E27FC236}">
                  <a16:creationId xmlns:a16="http://schemas.microsoft.com/office/drawing/2014/main" id="{1283B2A6-189C-AF02-48F7-BBC8B42C2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2439"/>
              <a:ext cx="50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707" name="Rectangle 667">
              <a:extLst>
                <a:ext uri="{FF2B5EF4-FFF2-40B4-BE49-F238E27FC236}">
                  <a16:creationId xmlns:a16="http://schemas.microsoft.com/office/drawing/2014/main" id="{68F7A161-A843-6F35-AAB8-986F6FD24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435"/>
              <a:ext cx="776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08" name="Line 668">
              <a:extLst>
                <a:ext uri="{FF2B5EF4-FFF2-40B4-BE49-F238E27FC236}">
                  <a16:creationId xmlns:a16="http://schemas.microsoft.com/office/drawing/2014/main" id="{A1730A67-D391-A964-F767-ED32A7F5A6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435"/>
              <a:ext cx="77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09" name="Rectangle 669">
              <a:extLst>
                <a:ext uri="{FF2B5EF4-FFF2-40B4-BE49-F238E27FC236}">
                  <a16:creationId xmlns:a16="http://schemas.microsoft.com/office/drawing/2014/main" id="{877EFCA4-29F3-1291-5108-80EAB28F4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2435"/>
              <a:ext cx="17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10" name="Line 670">
              <a:extLst>
                <a:ext uri="{FF2B5EF4-FFF2-40B4-BE49-F238E27FC236}">
                  <a16:creationId xmlns:a16="http://schemas.microsoft.com/office/drawing/2014/main" id="{22EFC794-FDD5-411E-BD01-4AE9C8B49A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2435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11" name="Rectangle 671">
              <a:extLst>
                <a:ext uri="{FF2B5EF4-FFF2-40B4-BE49-F238E27FC236}">
                  <a16:creationId xmlns:a16="http://schemas.microsoft.com/office/drawing/2014/main" id="{DF2ACC20-EF8B-7E02-57FA-ACC3B4E31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2439"/>
              <a:ext cx="17" cy="102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12" name="Line 672">
              <a:extLst>
                <a:ext uri="{FF2B5EF4-FFF2-40B4-BE49-F238E27FC236}">
                  <a16:creationId xmlns:a16="http://schemas.microsoft.com/office/drawing/2014/main" id="{15A76B3B-0CF8-CD45-4778-BDF57961FE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2439"/>
              <a:ext cx="1" cy="10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637" name="Rectangle 673">
              <a:extLst>
                <a:ext uri="{FF2B5EF4-FFF2-40B4-BE49-F238E27FC236}">
                  <a16:creationId xmlns:a16="http://schemas.microsoft.com/office/drawing/2014/main" id="{1227810C-6735-BB20-28BB-07261222B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2545"/>
              <a:ext cx="50" cy="8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133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133">
                <a:latin typeface="Times New Roman" panose="02020603050405020304" pitchFamily="18" charset="0"/>
              </a:endParaRPr>
            </a:p>
          </p:txBody>
        </p:sp>
        <p:sp>
          <p:nvSpPr>
            <p:cNvPr id="343714" name="Rectangle 674">
              <a:extLst>
                <a:ext uri="{FF2B5EF4-FFF2-40B4-BE49-F238E27FC236}">
                  <a16:creationId xmlns:a16="http://schemas.microsoft.com/office/drawing/2014/main" id="{7B133289-5C58-9661-6B7C-6DA2BD840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541"/>
              <a:ext cx="776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15" name="Line 675">
              <a:extLst>
                <a:ext uri="{FF2B5EF4-FFF2-40B4-BE49-F238E27FC236}">
                  <a16:creationId xmlns:a16="http://schemas.microsoft.com/office/drawing/2014/main" id="{22544EDF-7FE4-0AF1-D914-37F4906730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541"/>
              <a:ext cx="77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16" name="Rectangle 676">
              <a:extLst>
                <a:ext uri="{FF2B5EF4-FFF2-40B4-BE49-F238E27FC236}">
                  <a16:creationId xmlns:a16="http://schemas.microsoft.com/office/drawing/2014/main" id="{7C7E7810-6DE3-1F76-D3DB-8A66C5C66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2541"/>
              <a:ext cx="17" cy="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17" name="Line 677">
              <a:extLst>
                <a:ext uri="{FF2B5EF4-FFF2-40B4-BE49-F238E27FC236}">
                  <a16:creationId xmlns:a16="http://schemas.microsoft.com/office/drawing/2014/main" id="{0BB82D7E-FC30-B4C8-4098-5C6C398841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2541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18" name="Rectangle 678">
              <a:extLst>
                <a:ext uri="{FF2B5EF4-FFF2-40B4-BE49-F238E27FC236}">
                  <a16:creationId xmlns:a16="http://schemas.microsoft.com/office/drawing/2014/main" id="{83059061-DE7F-DE6A-C0D7-FF29E44DF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" y="2646"/>
              <a:ext cx="776" cy="18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19" name="Line 679">
              <a:extLst>
                <a:ext uri="{FF2B5EF4-FFF2-40B4-BE49-F238E27FC236}">
                  <a16:creationId xmlns:a16="http://schemas.microsoft.com/office/drawing/2014/main" id="{C7F59441-B96C-2727-FF05-4FC666E2E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2646"/>
              <a:ext cx="77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20" name="Rectangle 680">
              <a:extLst>
                <a:ext uri="{FF2B5EF4-FFF2-40B4-BE49-F238E27FC236}">
                  <a16:creationId xmlns:a16="http://schemas.microsoft.com/office/drawing/2014/main" id="{AF1F8514-D320-AD3A-5936-FE5A155A6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2545"/>
              <a:ext cx="17" cy="101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21" name="Line 681">
              <a:extLst>
                <a:ext uri="{FF2B5EF4-FFF2-40B4-BE49-F238E27FC236}">
                  <a16:creationId xmlns:a16="http://schemas.microsoft.com/office/drawing/2014/main" id="{24659930-9CFE-8452-12A3-7D5EBBB01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2545"/>
              <a:ext cx="1" cy="1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22" name="Rectangle 682">
              <a:extLst>
                <a:ext uri="{FF2B5EF4-FFF2-40B4-BE49-F238E27FC236}">
                  <a16:creationId xmlns:a16="http://schemas.microsoft.com/office/drawing/2014/main" id="{17C54946-FACF-C130-FAE0-3AB86F8B3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2646"/>
              <a:ext cx="17" cy="18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23" name="Line 683">
              <a:extLst>
                <a:ext uri="{FF2B5EF4-FFF2-40B4-BE49-F238E27FC236}">
                  <a16:creationId xmlns:a16="http://schemas.microsoft.com/office/drawing/2014/main" id="{36E7D1F6-DA66-679C-CF60-567501CF46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264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24" name="Line 684">
              <a:extLst>
                <a:ext uri="{FF2B5EF4-FFF2-40B4-BE49-F238E27FC236}">
                  <a16:creationId xmlns:a16="http://schemas.microsoft.com/office/drawing/2014/main" id="{EB786C67-5747-2513-07FE-163A514E3A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2646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25" name="Rectangle 685">
              <a:extLst>
                <a:ext uri="{FF2B5EF4-FFF2-40B4-BE49-F238E27FC236}">
                  <a16:creationId xmlns:a16="http://schemas.microsoft.com/office/drawing/2014/main" id="{7067166C-F402-044A-4EA5-F8AADFBAE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2646"/>
              <a:ext cx="17" cy="18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26" name="Line 686">
              <a:extLst>
                <a:ext uri="{FF2B5EF4-FFF2-40B4-BE49-F238E27FC236}">
                  <a16:creationId xmlns:a16="http://schemas.microsoft.com/office/drawing/2014/main" id="{09558CDF-2774-69A3-B524-3C2907760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2646"/>
              <a:ext cx="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727" name="Line 687">
              <a:extLst>
                <a:ext uri="{FF2B5EF4-FFF2-40B4-BE49-F238E27FC236}">
                  <a16:creationId xmlns:a16="http://schemas.microsoft.com/office/drawing/2014/main" id="{398B4A00-84B4-9E63-1A5A-6749A30A52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6" y="2646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 sz="192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3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3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3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3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2" grpId="0" autoUpdateAnimBg="0"/>
      <p:bldP spid="343043" grpId="0" build="p" bldLvl="3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4072" name="Rectangle 34407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066" name="Rectangle 2">
            <a:extLst>
              <a:ext uri="{FF2B5EF4-FFF2-40B4-BE49-F238E27FC236}">
                <a16:creationId xmlns:a16="http://schemas.microsoft.com/office/drawing/2014/main" id="{78E37A14-790E-7078-2828-FFF7A8988A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89466"/>
            <a:ext cx="10515600" cy="1413934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5600" i="1">
                <a:latin typeface="Times New Roman" panose="02020603050405020304" pitchFamily="18" charset="0"/>
              </a:rPr>
              <a:t>Logical equivalence - continued </a:t>
            </a:r>
            <a:endParaRPr lang="en-GB" altLang="en-US" sz="5600" b="0">
              <a:latin typeface="Geneva"/>
            </a:endParaRPr>
          </a:p>
        </p:txBody>
      </p:sp>
      <p:sp>
        <p:nvSpPr>
          <p:cNvPr id="34407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789197"/>
            <a:ext cx="10853928" cy="19508"/>
          </a:xfrm>
          <a:custGeom>
            <a:avLst/>
            <a:gdLst>
              <a:gd name="connsiteX0" fmla="*/ 0 w 10853928"/>
              <a:gd name="connsiteY0" fmla="*/ 0 h 19508"/>
              <a:gd name="connsiteX1" fmla="*/ 461292 w 10853928"/>
              <a:gd name="connsiteY1" fmla="*/ 0 h 19508"/>
              <a:gd name="connsiteX2" fmla="*/ 1139662 w 10853928"/>
              <a:gd name="connsiteY2" fmla="*/ 0 h 19508"/>
              <a:gd name="connsiteX3" fmla="*/ 1926572 w 10853928"/>
              <a:gd name="connsiteY3" fmla="*/ 0 h 19508"/>
              <a:gd name="connsiteX4" fmla="*/ 2279325 w 10853928"/>
              <a:gd name="connsiteY4" fmla="*/ 0 h 19508"/>
              <a:gd name="connsiteX5" fmla="*/ 2632078 w 10853928"/>
              <a:gd name="connsiteY5" fmla="*/ 0 h 19508"/>
              <a:gd name="connsiteX6" fmla="*/ 3527527 w 10853928"/>
              <a:gd name="connsiteY6" fmla="*/ 0 h 19508"/>
              <a:gd name="connsiteX7" fmla="*/ 4205897 w 10853928"/>
              <a:gd name="connsiteY7" fmla="*/ 0 h 19508"/>
              <a:gd name="connsiteX8" fmla="*/ 4558650 w 10853928"/>
              <a:gd name="connsiteY8" fmla="*/ 0 h 19508"/>
              <a:gd name="connsiteX9" fmla="*/ 5237020 w 10853928"/>
              <a:gd name="connsiteY9" fmla="*/ 0 h 19508"/>
              <a:gd name="connsiteX10" fmla="*/ 6132469 w 10853928"/>
              <a:gd name="connsiteY10" fmla="*/ 0 h 19508"/>
              <a:gd name="connsiteX11" fmla="*/ 6702301 w 10853928"/>
              <a:gd name="connsiteY11" fmla="*/ 0 h 19508"/>
              <a:gd name="connsiteX12" fmla="*/ 7272132 w 10853928"/>
              <a:gd name="connsiteY12" fmla="*/ 0 h 19508"/>
              <a:gd name="connsiteX13" fmla="*/ 7950502 w 10853928"/>
              <a:gd name="connsiteY13" fmla="*/ 0 h 19508"/>
              <a:gd name="connsiteX14" fmla="*/ 8737412 w 10853928"/>
              <a:gd name="connsiteY14" fmla="*/ 0 h 19508"/>
              <a:gd name="connsiteX15" fmla="*/ 9524322 w 10853928"/>
              <a:gd name="connsiteY15" fmla="*/ 0 h 19508"/>
              <a:gd name="connsiteX16" fmla="*/ 10853928 w 10853928"/>
              <a:gd name="connsiteY16" fmla="*/ 0 h 19508"/>
              <a:gd name="connsiteX17" fmla="*/ 10853928 w 10853928"/>
              <a:gd name="connsiteY17" fmla="*/ 19508 h 19508"/>
              <a:gd name="connsiteX18" fmla="*/ 10392636 w 10853928"/>
              <a:gd name="connsiteY18" fmla="*/ 19508 h 19508"/>
              <a:gd name="connsiteX19" fmla="*/ 9497187 w 10853928"/>
              <a:gd name="connsiteY19" fmla="*/ 19508 h 19508"/>
              <a:gd name="connsiteX20" fmla="*/ 8818817 w 10853928"/>
              <a:gd name="connsiteY20" fmla="*/ 19508 h 19508"/>
              <a:gd name="connsiteX21" fmla="*/ 8466064 w 10853928"/>
              <a:gd name="connsiteY21" fmla="*/ 19508 h 19508"/>
              <a:gd name="connsiteX22" fmla="*/ 7787693 w 10853928"/>
              <a:gd name="connsiteY22" fmla="*/ 19508 h 19508"/>
              <a:gd name="connsiteX23" fmla="*/ 7217862 w 10853928"/>
              <a:gd name="connsiteY23" fmla="*/ 19508 h 19508"/>
              <a:gd name="connsiteX24" fmla="*/ 6648031 w 10853928"/>
              <a:gd name="connsiteY24" fmla="*/ 19508 h 19508"/>
              <a:gd name="connsiteX25" fmla="*/ 6078200 w 10853928"/>
              <a:gd name="connsiteY25" fmla="*/ 19508 h 19508"/>
              <a:gd name="connsiteX26" fmla="*/ 5508368 w 10853928"/>
              <a:gd name="connsiteY26" fmla="*/ 19508 h 19508"/>
              <a:gd name="connsiteX27" fmla="*/ 4721459 w 10853928"/>
              <a:gd name="connsiteY27" fmla="*/ 19508 h 19508"/>
              <a:gd name="connsiteX28" fmla="*/ 4043088 w 10853928"/>
              <a:gd name="connsiteY28" fmla="*/ 19508 h 19508"/>
              <a:gd name="connsiteX29" fmla="*/ 3690336 w 10853928"/>
              <a:gd name="connsiteY29" fmla="*/ 19508 h 19508"/>
              <a:gd name="connsiteX30" fmla="*/ 3120504 w 10853928"/>
              <a:gd name="connsiteY30" fmla="*/ 19508 h 19508"/>
              <a:gd name="connsiteX31" fmla="*/ 2333595 w 10853928"/>
              <a:gd name="connsiteY31" fmla="*/ 19508 h 19508"/>
              <a:gd name="connsiteX32" fmla="*/ 1872303 w 10853928"/>
              <a:gd name="connsiteY32" fmla="*/ 19508 h 19508"/>
              <a:gd name="connsiteX33" fmla="*/ 976854 w 10853928"/>
              <a:gd name="connsiteY33" fmla="*/ 19508 h 19508"/>
              <a:gd name="connsiteX34" fmla="*/ 0 w 10853928"/>
              <a:gd name="connsiteY34" fmla="*/ 19508 h 19508"/>
              <a:gd name="connsiteX35" fmla="*/ 0 w 10853928"/>
              <a:gd name="connsiteY35" fmla="*/ 0 h 19508"/>
              <a:gd name="connsiteX0" fmla="*/ 0 w 10853928"/>
              <a:gd name="connsiteY0" fmla="*/ 0 h 19508"/>
              <a:gd name="connsiteX1" fmla="*/ 569831 w 10853928"/>
              <a:gd name="connsiteY1" fmla="*/ 0 h 19508"/>
              <a:gd name="connsiteX2" fmla="*/ 922584 w 10853928"/>
              <a:gd name="connsiteY2" fmla="*/ 0 h 19508"/>
              <a:gd name="connsiteX3" fmla="*/ 1818033 w 10853928"/>
              <a:gd name="connsiteY3" fmla="*/ 0 h 19508"/>
              <a:gd name="connsiteX4" fmla="*/ 2387864 w 10853928"/>
              <a:gd name="connsiteY4" fmla="*/ 0 h 19508"/>
              <a:gd name="connsiteX5" fmla="*/ 2957695 w 10853928"/>
              <a:gd name="connsiteY5" fmla="*/ 0 h 19508"/>
              <a:gd name="connsiteX6" fmla="*/ 3853144 w 10853928"/>
              <a:gd name="connsiteY6" fmla="*/ 0 h 19508"/>
              <a:gd name="connsiteX7" fmla="*/ 4314436 w 10853928"/>
              <a:gd name="connsiteY7" fmla="*/ 0 h 19508"/>
              <a:gd name="connsiteX8" fmla="*/ 5209885 w 10853928"/>
              <a:gd name="connsiteY8" fmla="*/ 0 h 19508"/>
              <a:gd name="connsiteX9" fmla="*/ 6105335 w 10853928"/>
              <a:gd name="connsiteY9" fmla="*/ 0 h 19508"/>
              <a:gd name="connsiteX10" fmla="*/ 6783705 w 10853928"/>
              <a:gd name="connsiteY10" fmla="*/ 0 h 19508"/>
              <a:gd name="connsiteX11" fmla="*/ 7679154 w 10853928"/>
              <a:gd name="connsiteY11" fmla="*/ 0 h 19508"/>
              <a:gd name="connsiteX12" fmla="*/ 8248985 w 10853928"/>
              <a:gd name="connsiteY12" fmla="*/ 0 h 19508"/>
              <a:gd name="connsiteX13" fmla="*/ 8818817 w 10853928"/>
              <a:gd name="connsiteY13" fmla="*/ 0 h 19508"/>
              <a:gd name="connsiteX14" fmla="*/ 9605726 w 10853928"/>
              <a:gd name="connsiteY14" fmla="*/ 0 h 19508"/>
              <a:gd name="connsiteX15" fmla="*/ 10175558 w 10853928"/>
              <a:gd name="connsiteY15" fmla="*/ 0 h 19508"/>
              <a:gd name="connsiteX16" fmla="*/ 10853928 w 10853928"/>
              <a:gd name="connsiteY16" fmla="*/ 0 h 19508"/>
              <a:gd name="connsiteX17" fmla="*/ 10853928 w 10853928"/>
              <a:gd name="connsiteY17" fmla="*/ 19508 h 19508"/>
              <a:gd name="connsiteX18" fmla="*/ 10067018 w 10853928"/>
              <a:gd name="connsiteY18" fmla="*/ 19508 h 19508"/>
              <a:gd name="connsiteX19" fmla="*/ 9714266 w 10853928"/>
              <a:gd name="connsiteY19" fmla="*/ 19508 h 19508"/>
              <a:gd name="connsiteX20" fmla="*/ 9252974 w 10853928"/>
              <a:gd name="connsiteY20" fmla="*/ 19508 h 19508"/>
              <a:gd name="connsiteX21" fmla="*/ 8357525 w 10853928"/>
              <a:gd name="connsiteY21" fmla="*/ 19508 h 19508"/>
              <a:gd name="connsiteX22" fmla="*/ 7679154 w 10853928"/>
              <a:gd name="connsiteY22" fmla="*/ 19508 h 19508"/>
              <a:gd name="connsiteX23" fmla="*/ 7217862 w 10853928"/>
              <a:gd name="connsiteY23" fmla="*/ 19508 h 19508"/>
              <a:gd name="connsiteX24" fmla="*/ 6539492 w 10853928"/>
              <a:gd name="connsiteY24" fmla="*/ 19508 h 19508"/>
              <a:gd name="connsiteX25" fmla="*/ 6186739 w 10853928"/>
              <a:gd name="connsiteY25" fmla="*/ 19508 h 19508"/>
              <a:gd name="connsiteX26" fmla="*/ 5833986 w 10853928"/>
              <a:gd name="connsiteY26" fmla="*/ 19508 h 19508"/>
              <a:gd name="connsiteX27" fmla="*/ 5155616 w 10853928"/>
              <a:gd name="connsiteY27" fmla="*/ 19508 h 19508"/>
              <a:gd name="connsiteX28" fmla="*/ 4694324 w 10853928"/>
              <a:gd name="connsiteY28" fmla="*/ 19508 h 19508"/>
              <a:gd name="connsiteX29" fmla="*/ 3907414 w 10853928"/>
              <a:gd name="connsiteY29" fmla="*/ 19508 h 19508"/>
              <a:gd name="connsiteX30" fmla="*/ 3446122 w 10853928"/>
              <a:gd name="connsiteY30" fmla="*/ 19508 h 19508"/>
              <a:gd name="connsiteX31" fmla="*/ 2659212 w 10853928"/>
              <a:gd name="connsiteY31" fmla="*/ 19508 h 19508"/>
              <a:gd name="connsiteX32" fmla="*/ 2306460 w 10853928"/>
              <a:gd name="connsiteY32" fmla="*/ 19508 h 19508"/>
              <a:gd name="connsiteX33" fmla="*/ 1519550 w 10853928"/>
              <a:gd name="connsiteY33" fmla="*/ 19508 h 19508"/>
              <a:gd name="connsiteX34" fmla="*/ 1058258 w 10853928"/>
              <a:gd name="connsiteY34" fmla="*/ 19508 h 19508"/>
              <a:gd name="connsiteX35" fmla="*/ 705505 w 10853928"/>
              <a:gd name="connsiteY35" fmla="*/ 19508 h 19508"/>
              <a:gd name="connsiteX36" fmla="*/ 0 w 10853928"/>
              <a:gd name="connsiteY36" fmla="*/ 19508 h 19508"/>
              <a:gd name="connsiteX37" fmla="*/ 0 w 10853928"/>
              <a:gd name="connsiteY37" fmla="*/ 0 h 19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853928" h="19508" fill="none" extrusionOk="0">
                <a:moveTo>
                  <a:pt x="0" y="0"/>
                </a:moveTo>
                <a:cubicBezTo>
                  <a:pt x="148844" y="-12576"/>
                  <a:pt x="369822" y="4531"/>
                  <a:pt x="461292" y="0"/>
                </a:cubicBezTo>
                <a:cubicBezTo>
                  <a:pt x="533730" y="12393"/>
                  <a:pt x="799107" y="53737"/>
                  <a:pt x="1139662" y="0"/>
                </a:cubicBezTo>
                <a:cubicBezTo>
                  <a:pt x="1477541" y="-30910"/>
                  <a:pt x="1606607" y="34774"/>
                  <a:pt x="1926572" y="0"/>
                </a:cubicBezTo>
                <a:cubicBezTo>
                  <a:pt x="2226101" y="10742"/>
                  <a:pt x="2150962" y="-15108"/>
                  <a:pt x="2279325" y="0"/>
                </a:cubicBezTo>
                <a:cubicBezTo>
                  <a:pt x="2419596" y="7368"/>
                  <a:pt x="2458366" y="10319"/>
                  <a:pt x="2632078" y="0"/>
                </a:cubicBezTo>
                <a:cubicBezTo>
                  <a:pt x="2783863" y="-56865"/>
                  <a:pt x="3289173" y="-57795"/>
                  <a:pt x="3527527" y="0"/>
                </a:cubicBezTo>
                <a:cubicBezTo>
                  <a:pt x="3846409" y="32923"/>
                  <a:pt x="4042920" y="-6244"/>
                  <a:pt x="4205897" y="0"/>
                </a:cubicBezTo>
                <a:cubicBezTo>
                  <a:pt x="4353457" y="-26451"/>
                  <a:pt x="4477084" y="-6983"/>
                  <a:pt x="4558650" y="0"/>
                </a:cubicBezTo>
                <a:cubicBezTo>
                  <a:pt x="4640946" y="18182"/>
                  <a:pt x="5030068" y="-2949"/>
                  <a:pt x="5237020" y="0"/>
                </a:cubicBezTo>
                <a:cubicBezTo>
                  <a:pt x="5430406" y="11222"/>
                  <a:pt x="5953455" y="472"/>
                  <a:pt x="6132469" y="0"/>
                </a:cubicBezTo>
                <a:cubicBezTo>
                  <a:pt x="6335852" y="30988"/>
                  <a:pt x="6486953" y="23701"/>
                  <a:pt x="6702301" y="0"/>
                </a:cubicBezTo>
                <a:cubicBezTo>
                  <a:pt x="6921297" y="-42759"/>
                  <a:pt x="6985572" y="-25558"/>
                  <a:pt x="7272132" y="0"/>
                </a:cubicBezTo>
                <a:cubicBezTo>
                  <a:pt x="7562341" y="33184"/>
                  <a:pt x="7703202" y="-38242"/>
                  <a:pt x="7950502" y="0"/>
                </a:cubicBezTo>
                <a:cubicBezTo>
                  <a:pt x="8221430" y="13869"/>
                  <a:pt x="8521531" y="-39735"/>
                  <a:pt x="8737412" y="0"/>
                </a:cubicBezTo>
                <a:cubicBezTo>
                  <a:pt x="8978895" y="19385"/>
                  <a:pt x="9214745" y="-30327"/>
                  <a:pt x="9524322" y="0"/>
                </a:cubicBezTo>
                <a:cubicBezTo>
                  <a:pt x="9898763" y="20324"/>
                  <a:pt x="10348057" y="85038"/>
                  <a:pt x="10853928" y="0"/>
                </a:cubicBezTo>
                <a:cubicBezTo>
                  <a:pt x="10854525" y="4656"/>
                  <a:pt x="10853639" y="10075"/>
                  <a:pt x="10853928" y="19508"/>
                </a:cubicBezTo>
                <a:cubicBezTo>
                  <a:pt x="10671637" y="27333"/>
                  <a:pt x="10558478" y="36133"/>
                  <a:pt x="10392636" y="19508"/>
                </a:cubicBezTo>
                <a:cubicBezTo>
                  <a:pt x="10200929" y="6099"/>
                  <a:pt x="9911375" y="-504"/>
                  <a:pt x="9497187" y="19508"/>
                </a:cubicBezTo>
                <a:cubicBezTo>
                  <a:pt x="9149112" y="55677"/>
                  <a:pt x="9115637" y="25755"/>
                  <a:pt x="8818817" y="19508"/>
                </a:cubicBezTo>
                <a:cubicBezTo>
                  <a:pt x="8504325" y="6161"/>
                  <a:pt x="8632947" y="20252"/>
                  <a:pt x="8466064" y="19508"/>
                </a:cubicBezTo>
                <a:cubicBezTo>
                  <a:pt x="8251560" y="40909"/>
                  <a:pt x="7977162" y="39369"/>
                  <a:pt x="7787693" y="19508"/>
                </a:cubicBezTo>
                <a:cubicBezTo>
                  <a:pt x="7513626" y="25683"/>
                  <a:pt x="7343692" y="29355"/>
                  <a:pt x="7217862" y="19508"/>
                </a:cubicBezTo>
                <a:cubicBezTo>
                  <a:pt x="7030430" y="13860"/>
                  <a:pt x="6908401" y="-8869"/>
                  <a:pt x="6648031" y="19508"/>
                </a:cubicBezTo>
                <a:cubicBezTo>
                  <a:pt x="6423360" y="34146"/>
                  <a:pt x="6272259" y="11812"/>
                  <a:pt x="6078200" y="19508"/>
                </a:cubicBezTo>
                <a:cubicBezTo>
                  <a:pt x="5919393" y="-6631"/>
                  <a:pt x="5648327" y="8985"/>
                  <a:pt x="5508368" y="19508"/>
                </a:cubicBezTo>
                <a:cubicBezTo>
                  <a:pt x="5397055" y="75513"/>
                  <a:pt x="5008587" y="17654"/>
                  <a:pt x="4721459" y="19508"/>
                </a:cubicBezTo>
                <a:cubicBezTo>
                  <a:pt x="4423529" y="9854"/>
                  <a:pt x="4238927" y="30190"/>
                  <a:pt x="4043088" y="19508"/>
                </a:cubicBezTo>
                <a:cubicBezTo>
                  <a:pt x="3853216" y="-8297"/>
                  <a:pt x="3821542" y="41382"/>
                  <a:pt x="3690336" y="19508"/>
                </a:cubicBezTo>
                <a:cubicBezTo>
                  <a:pt x="3588736" y="2553"/>
                  <a:pt x="3267955" y="40887"/>
                  <a:pt x="3120504" y="19508"/>
                </a:cubicBezTo>
                <a:cubicBezTo>
                  <a:pt x="2982707" y="-21230"/>
                  <a:pt x="2775508" y="62888"/>
                  <a:pt x="2333595" y="19508"/>
                </a:cubicBezTo>
                <a:cubicBezTo>
                  <a:pt x="1952444" y="-3647"/>
                  <a:pt x="2106696" y="10323"/>
                  <a:pt x="1872303" y="19508"/>
                </a:cubicBezTo>
                <a:cubicBezTo>
                  <a:pt x="1649725" y="18006"/>
                  <a:pt x="1276325" y="32508"/>
                  <a:pt x="976854" y="19508"/>
                </a:cubicBezTo>
                <a:cubicBezTo>
                  <a:pt x="678349" y="47575"/>
                  <a:pt x="389955" y="-15972"/>
                  <a:pt x="0" y="19508"/>
                </a:cubicBezTo>
                <a:cubicBezTo>
                  <a:pt x="777" y="12495"/>
                  <a:pt x="363" y="7753"/>
                  <a:pt x="0" y="0"/>
                </a:cubicBezTo>
                <a:close/>
              </a:path>
              <a:path w="10853928" h="19508" stroke="0" extrusionOk="0">
                <a:moveTo>
                  <a:pt x="0" y="0"/>
                </a:moveTo>
                <a:cubicBezTo>
                  <a:pt x="248201" y="37795"/>
                  <a:pt x="425955" y="-14713"/>
                  <a:pt x="569831" y="0"/>
                </a:cubicBezTo>
                <a:cubicBezTo>
                  <a:pt x="731980" y="19938"/>
                  <a:pt x="780609" y="2537"/>
                  <a:pt x="922584" y="0"/>
                </a:cubicBezTo>
                <a:cubicBezTo>
                  <a:pt x="1107521" y="22812"/>
                  <a:pt x="1375437" y="72467"/>
                  <a:pt x="1818033" y="0"/>
                </a:cubicBezTo>
                <a:cubicBezTo>
                  <a:pt x="2244902" y="-4612"/>
                  <a:pt x="2127567" y="-2844"/>
                  <a:pt x="2387864" y="0"/>
                </a:cubicBezTo>
                <a:cubicBezTo>
                  <a:pt x="2613866" y="-31707"/>
                  <a:pt x="2791313" y="32452"/>
                  <a:pt x="2957695" y="0"/>
                </a:cubicBezTo>
                <a:cubicBezTo>
                  <a:pt x="3165960" y="17917"/>
                  <a:pt x="3584833" y="-5799"/>
                  <a:pt x="3853144" y="0"/>
                </a:cubicBezTo>
                <a:cubicBezTo>
                  <a:pt x="4134651" y="-32521"/>
                  <a:pt x="4224062" y="15479"/>
                  <a:pt x="4314436" y="0"/>
                </a:cubicBezTo>
                <a:cubicBezTo>
                  <a:pt x="4363725" y="21320"/>
                  <a:pt x="4721763" y="54829"/>
                  <a:pt x="5209885" y="0"/>
                </a:cubicBezTo>
                <a:cubicBezTo>
                  <a:pt x="5664217" y="18492"/>
                  <a:pt x="5695108" y="-4466"/>
                  <a:pt x="6105335" y="0"/>
                </a:cubicBezTo>
                <a:cubicBezTo>
                  <a:pt x="6514626" y="-1646"/>
                  <a:pt x="6449737" y="8979"/>
                  <a:pt x="6783705" y="0"/>
                </a:cubicBezTo>
                <a:cubicBezTo>
                  <a:pt x="7135888" y="35482"/>
                  <a:pt x="7416885" y="-14537"/>
                  <a:pt x="7679154" y="0"/>
                </a:cubicBezTo>
                <a:cubicBezTo>
                  <a:pt x="7917026" y="25765"/>
                  <a:pt x="8088501" y="-21815"/>
                  <a:pt x="8248985" y="0"/>
                </a:cubicBezTo>
                <a:cubicBezTo>
                  <a:pt x="8388239" y="52298"/>
                  <a:pt x="8535631" y="21522"/>
                  <a:pt x="8818817" y="0"/>
                </a:cubicBezTo>
                <a:cubicBezTo>
                  <a:pt x="9052374" y="-6925"/>
                  <a:pt x="9422291" y="954"/>
                  <a:pt x="9605726" y="0"/>
                </a:cubicBezTo>
                <a:cubicBezTo>
                  <a:pt x="9795145" y="-40942"/>
                  <a:pt x="10015755" y="14744"/>
                  <a:pt x="10175558" y="0"/>
                </a:cubicBezTo>
                <a:cubicBezTo>
                  <a:pt x="10356236" y="57645"/>
                  <a:pt x="10712325" y="-7212"/>
                  <a:pt x="10853928" y="0"/>
                </a:cubicBezTo>
                <a:cubicBezTo>
                  <a:pt x="10853092" y="5194"/>
                  <a:pt x="10853979" y="13324"/>
                  <a:pt x="10853928" y="19508"/>
                </a:cubicBezTo>
                <a:cubicBezTo>
                  <a:pt x="10613162" y="20527"/>
                  <a:pt x="10295268" y="40860"/>
                  <a:pt x="10067018" y="19508"/>
                </a:cubicBezTo>
                <a:cubicBezTo>
                  <a:pt x="9797842" y="16989"/>
                  <a:pt x="9847612" y="7854"/>
                  <a:pt x="9714266" y="19508"/>
                </a:cubicBezTo>
                <a:cubicBezTo>
                  <a:pt x="9596528" y="24852"/>
                  <a:pt x="9385168" y="16365"/>
                  <a:pt x="9252974" y="19508"/>
                </a:cubicBezTo>
                <a:cubicBezTo>
                  <a:pt x="9133747" y="37028"/>
                  <a:pt x="8598520" y="7462"/>
                  <a:pt x="8357525" y="19508"/>
                </a:cubicBezTo>
                <a:cubicBezTo>
                  <a:pt x="8139343" y="39043"/>
                  <a:pt x="7920663" y="26755"/>
                  <a:pt x="7679154" y="19508"/>
                </a:cubicBezTo>
                <a:cubicBezTo>
                  <a:pt x="7457176" y="6408"/>
                  <a:pt x="7439487" y="26359"/>
                  <a:pt x="7217862" y="19508"/>
                </a:cubicBezTo>
                <a:cubicBezTo>
                  <a:pt x="7000295" y="18052"/>
                  <a:pt x="6684661" y="19671"/>
                  <a:pt x="6539492" y="19508"/>
                </a:cubicBezTo>
                <a:cubicBezTo>
                  <a:pt x="6409713" y="620"/>
                  <a:pt x="6308684" y="22111"/>
                  <a:pt x="6186739" y="19508"/>
                </a:cubicBezTo>
                <a:cubicBezTo>
                  <a:pt x="6057829" y="-730"/>
                  <a:pt x="5954438" y="13368"/>
                  <a:pt x="5833986" y="19508"/>
                </a:cubicBezTo>
                <a:cubicBezTo>
                  <a:pt x="5754784" y="-11076"/>
                  <a:pt x="5459675" y="15406"/>
                  <a:pt x="5155616" y="19508"/>
                </a:cubicBezTo>
                <a:cubicBezTo>
                  <a:pt x="4827892" y="28802"/>
                  <a:pt x="4840667" y="28442"/>
                  <a:pt x="4694324" y="19508"/>
                </a:cubicBezTo>
                <a:cubicBezTo>
                  <a:pt x="4550693" y="14343"/>
                  <a:pt x="4057923" y="27479"/>
                  <a:pt x="3907414" y="19508"/>
                </a:cubicBezTo>
                <a:cubicBezTo>
                  <a:pt x="3735404" y="52168"/>
                  <a:pt x="3522546" y="20439"/>
                  <a:pt x="3446122" y="19508"/>
                </a:cubicBezTo>
                <a:cubicBezTo>
                  <a:pt x="3357142" y="-61208"/>
                  <a:pt x="2933564" y="39966"/>
                  <a:pt x="2659212" y="19508"/>
                </a:cubicBezTo>
                <a:cubicBezTo>
                  <a:pt x="2314482" y="53001"/>
                  <a:pt x="2436427" y="34853"/>
                  <a:pt x="2306460" y="19508"/>
                </a:cubicBezTo>
                <a:cubicBezTo>
                  <a:pt x="2192306" y="25564"/>
                  <a:pt x="1738737" y="-15515"/>
                  <a:pt x="1519550" y="19508"/>
                </a:cubicBezTo>
                <a:cubicBezTo>
                  <a:pt x="1327695" y="32925"/>
                  <a:pt x="1164261" y="33397"/>
                  <a:pt x="1058258" y="19508"/>
                </a:cubicBezTo>
                <a:cubicBezTo>
                  <a:pt x="956326" y="22243"/>
                  <a:pt x="768184" y="33081"/>
                  <a:pt x="705505" y="19508"/>
                </a:cubicBezTo>
                <a:cubicBezTo>
                  <a:pt x="603858" y="-11630"/>
                  <a:pt x="259641" y="13836"/>
                  <a:pt x="0" y="19508"/>
                </a:cubicBezTo>
                <a:cubicBezTo>
                  <a:pt x="595" y="10942"/>
                  <a:pt x="411" y="6303"/>
                  <a:pt x="0" y="0"/>
                </a:cubicBezTo>
                <a:close/>
              </a:path>
              <a:path w="10853928" h="19508" fill="none" stroke="0" extrusionOk="0">
                <a:moveTo>
                  <a:pt x="0" y="0"/>
                </a:moveTo>
                <a:cubicBezTo>
                  <a:pt x="140550" y="-23050"/>
                  <a:pt x="343097" y="-3068"/>
                  <a:pt x="461292" y="0"/>
                </a:cubicBezTo>
                <a:cubicBezTo>
                  <a:pt x="580883" y="6050"/>
                  <a:pt x="761598" y="21308"/>
                  <a:pt x="1139662" y="0"/>
                </a:cubicBezTo>
                <a:cubicBezTo>
                  <a:pt x="1444419" y="6095"/>
                  <a:pt x="1620574" y="43480"/>
                  <a:pt x="1926572" y="0"/>
                </a:cubicBezTo>
                <a:cubicBezTo>
                  <a:pt x="2219462" y="-9155"/>
                  <a:pt x="2149177" y="2235"/>
                  <a:pt x="2279325" y="0"/>
                </a:cubicBezTo>
                <a:cubicBezTo>
                  <a:pt x="2425839" y="3819"/>
                  <a:pt x="2459637" y="3266"/>
                  <a:pt x="2632078" y="0"/>
                </a:cubicBezTo>
                <a:cubicBezTo>
                  <a:pt x="2742936" y="-19593"/>
                  <a:pt x="3178928" y="-12325"/>
                  <a:pt x="3527527" y="0"/>
                </a:cubicBezTo>
                <a:cubicBezTo>
                  <a:pt x="3840525" y="14275"/>
                  <a:pt x="4037262" y="52020"/>
                  <a:pt x="4205897" y="0"/>
                </a:cubicBezTo>
                <a:cubicBezTo>
                  <a:pt x="4359450" y="-18409"/>
                  <a:pt x="4487354" y="-8829"/>
                  <a:pt x="4558650" y="0"/>
                </a:cubicBezTo>
                <a:cubicBezTo>
                  <a:pt x="4596649" y="4431"/>
                  <a:pt x="5056323" y="5704"/>
                  <a:pt x="5237020" y="0"/>
                </a:cubicBezTo>
                <a:cubicBezTo>
                  <a:pt x="5454176" y="38913"/>
                  <a:pt x="5947718" y="28629"/>
                  <a:pt x="6132469" y="0"/>
                </a:cubicBezTo>
                <a:cubicBezTo>
                  <a:pt x="6340477" y="46446"/>
                  <a:pt x="6508627" y="56557"/>
                  <a:pt x="6702301" y="0"/>
                </a:cubicBezTo>
                <a:cubicBezTo>
                  <a:pt x="6926034" y="-30878"/>
                  <a:pt x="6991816" y="-18081"/>
                  <a:pt x="7272132" y="0"/>
                </a:cubicBezTo>
                <a:cubicBezTo>
                  <a:pt x="7525844" y="19627"/>
                  <a:pt x="7676985" y="-38108"/>
                  <a:pt x="7950502" y="0"/>
                </a:cubicBezTo>
                <a:cubicBezTo>
                  <a:pt x="8168339" y="29538"/>
                  <a:pt x="8473544" y="-50742"/>
                  <a:pt x="8737412" y="0"/>
                </a:cubicBezTo>
                <a:cubicBezTo>
                  <a:pt x="8982130" y="2430"/>
                  <a:pt x="9173345" y="-3248"/>
                  <a:pt x="9524322" y="0"/>
                </a:cubicBezTo>
                <a:cubicBezTo>
                  <a:pt x="9834243" y="54693"/>
                  <a:pt x="10356026" y="50968"/>
                  <a:pt x="10853928" y="0"/>
                </a:cubicBezTo>
                <a:cubicBezTo>
                  <a:pt x="10853351" y="5404"/>
                  <a:pt x="10854170" y="9465"/>
                  <a:pt x="10853928" y="19508"/>
                </a:cubicBezTo>
                <a:cubicBezTo>
                  <a:pt x="10689617" y="32950"/>
                  <a:pt x="10550303" y="32079"/>
                  <a:pt x="10392636" y="19508"/>
                </a:cubicBezTo>
                <a:cubicBezTo>
                  <a:pt x="10223363" y="32791"/>
                  <a:pt x="9805069" y="936"/>
                  <a:pt x="9497187" y="19508"/>
                </a:cubicBezTo>
                <a:cubicBezTo>
                  <a:pt x="9159820" y="44683"/>
                  <a:pt x="9114539" y="31654"/>
                  <a:pt x="8818817" y="19508"/>
                </a:cubicBezTo>
                <a:cubicBezTo>
                  <a:pt x="8527400" y="15042"/>
                  <a:pt x="8633507" y="27421"/>
                  <a:pt x="8466064" y="19508"/>
                </a:cubicBezTo>
                <a:cubicBezTo>
                  <a:pt x="8270676" y="74303"/>
                  <a:pt x="7987709" y="6935"/>
                  <a:pt x="7787693" y="19508"/>
                </a:cubicBezTo>
                <a:cubicBezTo>
                  <a:pt x="7544623" y="4777"/>
                  <a:pt x="7402157" y="3457"/>
                  <a:pt x="7217862" y="19508"/>
                </a:cubicBezTo>
                <a:cubicBezTo>
                  <a:pt x="7052949" y="9867"/>
                  <a:pt x="6919578" y="33806"/>
                  <a:pt x="6648031" y="19508"/>
                </a:cubicBezTo>
                <a:cubicBezTo>
                  <a:pt x="6370813" y="13645"/>
                  <a:pt x="6241857" y="52544"/>
                  <a:pt x="6078200" y="19508"/>
                </a:cubicBezTo>
                <a:cubicBezTo>
                  <a:pt x="5890116" y="24598"/>
                  <a:pt x="5632365" y="-6887"/>
                  <a:pt x="5508368" y="19508"/>
                </a:cubicBezTo>
                <a:cubicBezTo>
                  <a:pt x="5420337" y="59144"/>
                  <a:pt x="5047013" y="21621"/>
                  <a:pt x="4721459" y="19508"/>
                </a:cubicBezTo>
                <a:cubicBezTo>
                  <a:pt x="4405572" y="20611"/>
                  <a:pt x="4245611" y="14881"/>
                  <a:pt x="4043088" y="19508"/>
                </a:cubicBezTo>
                <a:cubicBezTo>
                  <a:pt x="3843535" y="-3865"/>
                  <a:pt x="3825260" y="37724"/>
                  <a:pt x="3690336" y="19508"/>
                </a:cubicBezTo>
                <a:cubicBezTo>
                  <a:pt x="3579366" y="-1493"/>
                  <a:pt x="3262758" y="62348"/>
                  <a:pt x="3120504" y="19508"/>
                </a:cubicBezTo>
                <a:cubicBezTo>
                  <a:pt x="2982138" y="13085"/>
                  <a:pt x="2747890" y="43373"/>
                  <a:pt x="2333595" y="19508"/>
                </a:cubicBezTo>
                <a:cubicBezTo>
                  <a:pt x="1929322" y="12496"/>
                  <a:pt x="2077826" y="-22063"/>
                  <a:pt x="1872303" y="19508"/>
                </a:cubicBezTo>
                <a:cubicBezTo>
                  <a:pt x="1633496" y="33683"/>
                  <a:pt x="1297706" y="62353"/>
                  <a:pt x="976854" y="19508"/>
                </a:cubicBezTo>
                <a:cubicBezTo>
                  <a:pt x="659648" y="53776"/>
                  <a:pt x="416916" y="10332"/>
                  <a:pt x="0" y="19508"/>
                </a:cubicBezTo>
                <a:cubicBezTo>
                  <a:pt x="1632" y="13310"/>
                  <a:pt x="1042" y="840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853928"/>
                      <a:gd name="connsiteY0" fmla="*/ 0 h 19508"/>
                      <a:gd name="connsiteX1" fmla="*/ 461292 w 10853928"/>
                      <a:gd name="connsiteY1" fmla="*/ 0 h 19508"/>
                      <a:gd name="connsiteX2" fmla="*/ 1139662 w 10853928"/>
                      <a:gd name="connsiteY2" fmla="*/ 0 h 19508"/>
                      <a:gd name="connsiteX3" fmla="*/ 1926572 w 10853928"/>
                      <a:gd name="connsiteY3" fmla="*/ 0 h 19508"/>
                      <a:gd name="connsiteX4" fmla="*/ 2279325 w 10853928"/>
                      <a:gd name="connsiteY4" fmla="*/ 0 h 19508"/>
                      <a:gd name="connsiteX5" fmla="*/ 2632078 w 10853928"/>
                      <a:gd name="connsiteY5" fmla="*/ 0 h 19508"/>
                      <a:gd name="connsiteX6" fmla="*/ 3527527 w 10853928"/>
                      <a:gd name="connsiteY6" fmla="*/ 0 h 19508"/>
                      <a:gd name="connsiteX7" fmla="*/ 4205897 w 10853928"/>
                      <a:gd name="connsiteY7" fmla="*/ 0 h 19508"/>
                      <a:gd name="connsiteX8" fmla="*/ 4558650 w 10853928"/>
                      <a:gd name="connsiteY8" fmla="*/ 0 h 19508"/>
                      <a:gd name="connsiteX9" fmla="*/ 5237020 w 10853928"/>
                      <a:gd name="connsiteY9" fmla="*/ 0 h 19508"/>
                      <a:gd name="connsiteX10" fmla="*/ 6132469 w 10853928"/>
                      <a:gd name="connsiteY10" fmla="*/ 0 h 19508"/>
                      <a:gd name="connsiteX11" fmla="*/ 6702301 w 10853928"/>
                      <a:gd name="connsiteY11" fmla="*/ 0 h 19508"/>
                      <a:gd name="connsiteX12" fmla="*/ 7272132 w 10853928"/>
                      <a:gd name="connsiteY12" fmla="*/ 0 h 19508"/>
                      <a:gd name="connsiteX13" fmla="*/ 7950502 w 10853928"/>
                      <a:gd name="connsiteY13" fmla="*/ 0 h 19508"/>
                      <a:gd name="connsiteX14" fmla="*/ 8737412 w 10853928"/>
                      <a:gd name="connsiteY14" fmla="*/ 0 h 19508"/>
                      <a:gd name="connsiteX15" fmla="*/ 9524322 w 10853928"/>
                      <a:gd name="connsiteY15" fmla="*/ 0 h 19508"/>
                      <a:gd name="connsiteX16" fmla="*/ 10853928 w 10853928"/>
                      <a:gd name="connsiteY16" fmla="*/ 0 h 19508"/>
                      <a:gd name="connsiteX17" fmla="*/ 10853928 w 10853928"/>
                      <a:gd name="connsiteY17" fmla="*/ 19508 h 19508"/>
                      <a:gd name="connsiteX18" fmla="*/ 10392636 w 10853928"/>
                      <a:gd name="connsiteY18" fmla="*/ 19508 h 19508"/>
                      <a:gd name="connsiteX19" fmla="*/ 9497187 w 10853928"/>
                      <a:gd name="connsiteY19" fmla="*/ 19508 h 19508"/>
                      <a:gd name="connsiteX20" fmla="*/ 8818817 w 10853928"/>
                      <a:gd name="connsiteY20" fmla="*/ 19508 h 19508"/>
                      <a:gd name="connsiteX21" fmla="*/ 8466064 w 10853928"/>
                      <a:gd name="connsiteY21" fmla="*/ 19508 h 19508"/>
                      <a:gd name="connsiteX22" fmla="*/ 7787693 w 10853928"/>
                      <a:gd name="connsiteY22" fmla="*/ 19508 h 19508"/>
                      <a:gd name="connsiteX23" fmla="*/ 7217862 w 10853928"/>
                      <a:gd name="connsiteY23" fmla="*/ 19508 h 19508"/>
                      <a:gd name="connsiteX24" fmla="*/ 6648031 w 10853928"/>
                      <a:gd name="connsiteY24" fmla="*/ 19508 h 19508"/>
                      <a:gd name="connsiteX25" fmla="*/ 6078200 w 10853928"/>
                      <a:gd name="connsiteY25" fmla="*/ 19508 h 19508"/>
                      <a:gd name="connsiteX26" fmla="*/ 5508368 w 10853928"/>
                      <a:gd name="connsiteY26" fmla="*/ 19508 h 19508"/>
                      <a:gd name="connsiteX27" fmla="*/ 4721459 w 10853928"/>
                      <a:gd name="connsiteY27" fmla="*/ 19508 h 19508"/>
                      <a:gd name="connsiteX28" fmla="*/ 4043088 w 10853928"/>
                      <a:gd name="connsiteY28" fmla="*/ 19508 h 19508"/>
                      <a:gd name="connsiteX29" fmla="*/ 3690336 w 10853928"/>
                      <a:gd name="connsiteY29" fmla="*/ 19508 h 19508"/>
                      <a:gd name="connsiteX30" fmla="*/ 3120504 w 10853928"/>
                      <a:gd name="connsiteY30" fmla="*/ 19508 h 19508"/>
                      <a:gd name="connsiteX31" fmla="*/ 2333595 w 10853928"/>
                      <a:gd name="connsiteY31" fmla="*/ 19508 h 19508"/>
                      <a:gd name="connsiteX32" fmla="*/ 1872303 w 10853928"/>
                      <a:gd name="connsiteY32" fmla="*/ 19508 h 19508"/>
                      <a:gd name="connsiteX33" fmla="*/ 976854 w 10853928"/>
                      <a:gd name="connsiteY33" fmla="*/ 19508 h 19508"/>
                      <a:gd name="connsiteX34" fmla="*/ 0 w 10853928"/>
                      <a:gd name="connsiteY34" fmla="*/ 19508 h 19508"/>
                      <a:gd name="connsiteX35" fmla="*/ 0 w 10853928"/>
                      <a:gd name="connsiteY35" fmla="*/ 0 h 19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0853928" h="19508" fill="none" extrusionOk="0">
                        <a:moveTo>
                          <a:pt x="0" y="0"/>
                        </a:moveTo>
                        <a:cubicBezTo>
                          <a:pt x="146993" y="-19076"/>
                          <a:pt x="347684" y="-4790"/>
                          <a:pt x="461292" y="0"/>
                        </a:cubicBezTo>
                        <a:cubicBezTo>
                          <a:pt x="574900" y="4790"/>
                          <a:pt x="808367" y="19821"/>
                          <a:pt x="1139662" y="0"/>
                        </a:cubicBezTo>
                        <a:cubicBezTo>
                          <a:pt x="1470957" y="-19821"/>
                          <a:pt x="1627405" y="5721"/>
                          <a:pt x="1926572" y="0"/>
                        </a:cubicBezTo>
                        <a:cubicBezTo>
                          <a:pt x="2225739" y="-5721"/>
                          <a:pt x="2137730" y="-3235"/>
                          <a:pt x="2279325" y="0"/>
                        </a:cubicBezTo>
                        <a:cubicBezTo>
                          <a:pt x="2420920" y="3235"/>
                          <a:pt x="2456518" y="9685"/>
                          <a:pt x="2632078" y="0"/>
                        </a:cubicBezTo>
                        <a:cubicBezTo>
                          <a:pt x="2807638" y="-9685"/>
                          <a:pt x="3211516" y="-43007"/>
                          <a:pt x="3527527" y="0"/>
                        </a:cubicBezTo>
                        <a:cubicBezTo>
                          <a:pt x="3843538" y="43007"/>
                          <a:pt x="4058833" y="22042"/>
                          <a:pt x="4205897" y="0"/>
                        </a:cubicBezTo>
                        <a:cubicBezTo>
                          <a:pt x="4352961" y="-22042"/>
                          <a:pt x="4474805" y="-11846"/>
                          <a:pt x="4558650" y="0"/>
                        </a:cubicBezTo>
                        <a:cubicBezTo>
                          <a:pt x="4642495" y="11846"/>
                          <a:pt x="5041928" y="-6069"/>
                          <a:pt x="5237020" y="0"/>
                        </a:cubicBezTo>
                        <a:cubicBezTo>
                          <a:pt x="5432112" y="6069"/>
                          <a:pt x="5943266" y="-17479"/>
                          <a:pt x="6132469" y="0"/>
                        </a:cubicBezTo>
                        <a:cubicBezTo>
                          <a:pt x="6321672" y="17479"/>
                          <a:pt x="6483872" y="26234"/>
                          <a:pt x="6702301" y="0"/>
                        </a:cubicBezTo>
                        <a:cubicBezTo>
                          <a:pt x="6920730" y="-26234"/>
                          <a:pt x="6991194" y="-15156"/>
                          <a:pt x="7272132" y="0"/>
                        </a:cubicBezTo>
                        <a:cubicBezTo>
                          <a:pt x="7553070" y="15156"/>
                          <a:pt x="7684444" y="-32961"/>
                          <a:pt x="7950502" y="0"/>
                        </a:cubicBezTo>
                        <a:cubicBezTo>
                          <a:pt x="8216560" y="32961"/>
                          <a:pt x="8493290" y="-10491"/>
                          <a:pt x="8737412" y="0"/>
                        </a:cubicBezTo>
                        <a:cubicBezTo>
                          <a:pt x="8981534" y="10491"/>
                          <a:pt x="9191586" y="-13899"/>
                          <a:pt x="9524322" y="0"/>
                        </a:cubicBezTo>
                        <a:cubicBezTo>
                          <a:pt x="9857058" y="13899"/>
                          <a:pt x="10297509" y="7485"/>
                          <a:pt x="10853928" y="0"/>
                        </a:cubicBezTo>
                        <a:cubicBezTo>
                          <a:pt x="10853385" y="4602"/>
                          <a:pt x="10853268" y="10000"/>
                          <a:pt x="10853928" y="19508"/>
                        </a:cubicBezTo>
                        <a:cubicBezTo>
                          <a:pt x="10691638" y="29742"/>
                          <a:pt x="10574319" y="30798"/>
                          <a:pt x="10392636" y="19508"/>
                        </a:cubicBezTo>
                        <a:cubicBezTo>
                          <a:pt x="10210953" y="8218"/>
                          <a:pt x="9836277" y="-15522"/>
                          <a:pt x="9497187" y="19508"/>
                        </a:cubicBezTo>
                        <a:cubicBezTo>
                          <a:pt x="9158097" y="54538"/>
                          <a:pt x="9119479" y="31934"/>
                          <a:pt x="8818817" y="19508"/>
                        </a:cubicBezTo>
                        <a:cubicBezTo>
                          <a:pt x="8518155" y="7083"/>
                          <a:pt x="8640037" y="7703"/>
                          <a:pt x="8466064" y="19508"/>
                        </a:cubicBezTo>
                        <a:cubicBezTo>
                          <a:pt x="8292091" y="31313"/>
                          <a:pt x="7997656" y="20134"/>
                          <a:pt x="7787693" y="19508"/>
                        </a:cubicBezTo>
                        <a:cubicBezTo>
                          <a:pt x="7577730" y="18882"/>
                          <a:pt x="7412468" y="22636"/>
                          <a:pt x="7217862" y="19508"/>
                        </a:cubicBezTo>
                        <a:cubicBezTo>
                          <a:pt x="7023256" y="16380"/>
                          <a:pt x="6898018" y="16044"/>
                          <a:pt x="6648031" y="19508"/>
                        </a:cubicBezTo>
                        <a:cubicBezTo>
                          <a:pt x="6398044" y="22972"/>
                          <a:pt x="6254402" y="39845"/>
                          <a:pt x="6078200" y="19508"/>
                        </a:cubicBezTo>
                        <a:cubicBezTo>
                          <a:pt x="5901998" y="-829"/>
                          <a:pt x="5622886" y="4433"/>
                          <a:pt x="5508368" y="19508"/>
                        </a:cubicBezTo>
                        <a:cubicBezTo>
                          <a:pt x="5393850" y="34583"/>
                          <a:pt x="5036260" y="28050"/>
                          <a:pt x="4721459" y="19508"/>
                        </a:cubicBezTo>
                        <a:cubicBezTo>
                          <a:pt x="4406658" y="10966"/>
                          <a:pt x="4239221" y="42771"/>
                          <a:pt x="4043088" y="19508"/>
                        </a:cubicBezTo>
                        <a:cubicBezTo>
                          <a:pt x="3846955" y="-3755"/>
                          <a:pt x="3818802" y="35878"/>
                          <a:pt x="3690336" y="19508"/>
                        </a:cubicBezTo>
                        <a:cubicBezTo>
                          <a:pt x="3561870" y="3138"/>
                          <a:pt x="3265491" y="43414"/>
                          <a:pt x="3120504" y="19508"/>
                        </a:cubicBezTo>
                        <a:cubicBezTo>
                          <a:pt x="2975517" y="-4398"/>
                          <a:pt x="2720254" y="37893"/>
                          <a:pt x="2333595" y="19508"/>
                        </a:cubicBezTo>
                        <a:cubicBezTo>
                          <a:pt x="1946936" y="1123"/>
                          <a:pt x="2097241" y="6996"/>
                          <a:pt x="1872303" y="19508"/>
                        </a:cubicBezTo>
                        <a:cubicBezTo>
                          <a:pt x="1647365" y="32020"/>
                          <a:pt x="1282708" y="46600"/>
                          <a:pt x="976854" y="19508"/>
                        </a:cubicBezTo>
                        <a:cubicBezTo>
                          <a:pt x="671000" y="-7584"/>
                          <a:pt x="408401" y="-11555"/>
                          <a:pt x="0" y="19508"/>
                        </a:cubicBezTo>
                        <a:cubicBezTo>
                          <a:pt x="793" y="12919"/>
                          <a:pt x="460" y="7837"/>
                          <a:pt x="0" y="0"/>
                        </a:cubicBezTo>
                        <a:close/>
                      </a:path>
                      <a:path w="10853928" h="19508" stroke="0" extrusionOk="0">
                        <a:moveTo>
                          <a:pt x="0" y="0"/>
                        </a:moveTo>
                        <a:cubicBezTo>
                          <a:pt x="267322" y="15284"/>
                          <a:pt x="415388" y="-21048"/>
                          <a:pt x="569831" y="0"/>
                        </a:cubicBezTo>
                        <a:cubicBezTo>
                          <a:pt x="724274" y="21048"/>
                          <a:pt x="769333" y="-2353"/>
                          <a:pt x="922584" y="0"/>
                        </a:cubicBezTo>
                        <a:cubicBezTo>
                          <a:pt x="1075835" y="2353"/>
                          <a:pt x="1399490" y="-145"/>
                          <a:pt x="1818033" y="0"/>
                        </a:cubicBezTo>
                        <a:cubicBezTo>
                          <a:pt x="2236576" y="145"/>
                          <a:pt x="2145330" y="5482"/>
                          <a:pt x="2387864" y="0"/>
                        </a:cubicBezTo>
                        <a:cubicBezTo>
                          <a:pt x="2630398" y="-5482"/>
                          <a:pt x="2793207" y="18487"/>
                          <a:pt x="2957695" y="0"/>
                        </a:cubicBezTo>
                        <a:cubicBezTo>
                          <a:pt x="3122183" y="-18487"/>
                          <a:pt x="3579141" y="19003"/>
                          <a:pt x="3853144" y="0"/>
                        </a:cubicBezTo>
                        <a:cubicBezTo>
                          <a:pt x="4127147" y="-19003"/>
                          <a:pt x="4209857" y="12211"/>
                          <a:pt x="4314436" y="0"/>
                        </a:cubicBezTo>
                        <a:cubicBezTo>
                          <a:pt x="4419015" y="-12211"/>
                          <a:pt x="4762459" y="-17220"/>
                          <a:pt x="5209885" y="0"/>
                        </a:cubicBezTo>
                        <a:cubicBezTo>
                          <a:pt x="5657311" y="17220"/>
                          <a:pt x="5692663" y="-3290"/>
                          <a:pt x="6105335" y="0"/>
                        </a:cubicBezTo>
                        <a:cubicBezTo>
                          <a:pt x="6518007" y="3290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441941" y="-17829"/>
                          <a:pt x="7679154" y="0"/>
                        </a:cubicBezTo>
                        <a:cubicBezTo>
                          <a:pt x="7916367" y="17829"/>
                          <a:pt x="8102967" y="-24363"/>
                          <a:pt x="8248985" y="0"/>
                        </a:cubicBezTo>
                        <a:cubicBezTo>
                          <a:pt x="8395003" y="24363"/>
                          <a:pt x="8552393" y="25505"/>
                          <a:pt x="8818817" y="0"/>
                        </a:cubicBezTo>
                        <a:cubicBezTo>
                          <a:pt x="9085241" y="-25505"/>
                          <a:pt x="9411308" y="38000"/>
                          <a:pt x="9605726" y="0"/>
                        </a:cubicBezTo>
                        <a:cubicBezTo>
                          <a:pt x="9800144" y="-38000"/>
                          <a:pt x="10006468" y="-25741"/>
                          <a:pt x="10175558" y="0"/>
                        </a:cubicBezTo>
                        <a:cubicBezTo>
                          <a:pt x="10344648" y="25741"/>
                          <a:pt x="10696282" y="695"/>
                          <a:pt x="10853928" y="0"/>
                        </a:cubicBezTo>
                        <a:cubicBezTo>
                          <a:pt x="10853119" y="4899"/>
                          <a:pt x="10853878" y="13181"/>
                          <a:pt x="10853928" y="19508"/>
                        </a:cubicBezTo>
                        <a:cubicBezTo>
                          <a:pt x="10608124" y="25475"/>
                          <a:pt x="10343415" y="23527"/>
                          <a:pt x="10067018" y="19508"/>
                        </a:cubicBezTo>
                        <a:cubicBezTo>
                          <a:pt x="9790621" y="15490"/>
                          <a:pt x="9843266" y="4784"/>
                          <a:pt x="9714266" y="19508"/>
                        </a:cubicBezTo>
                        <a:cubicBezTo>
                          <a:pt x="9585266" y="34232"/>
                          <a:pt x="9379484" y="3095"/>
                          <a:pt x="9252974" y="19508"/>
                        </a:cubicBezTo>
                        <a:cubicBezTo>
                          <a:pt x="9126464" y="35921"/>
                          <a:pt x="8580678" y="-3684"/>
                          <a:pt x="8357525" y="19508"/>
                        </a:cubicBezTo>
                        <a:cubicBezTo>
                          <a:pt x="8134372" y="42700"/>
                          <a:pt x="7903199" y="27678"/>
                          <a:pt x="7679154" y="19508"/>
                        </a:cubicBezTo>
                        <a:cubicBezTo>
                          <a:pt x="7455109" y="11338"/>
                          <a:pt x="7435944" y="28329"/>
                          <a:pt x="7217862" y="19508"/>
                        </a:cubicBezTo>
                        <a:cubicBezTo>
                          <a:pt x="6999780" y="10687"/>
                          <a:pt x="6680409" y="20205"/>
                          <a:pt x="6539492" y="19508"/>
                        </a:cubicBezTo>
                        <a:cubicBezTo>
                          <a:pt x="6398575" y="18812"/>
                          <a:pt x="6312077" y="34238"/>
                          <a:pt x="6186739" y="19508"/>
                        </a:cubicBezTo>
                        <a:cubicBezTo>
                          <a:pt x="6061401" y="4778"/>
                          <a:pt x="5947033" y="13295"/>
                          <a:pt x="5833986" y="19508"/>
                        </a:cubicBezTo>
                        <a:cubicBezTo>
                          <a:pt x="5720939" y="25721"/>
                          <a:pt x="5482226" y="9806"/>
                          <a:pt x="5155616" y="19508"/>
                        </a:cubicBezTo>
                        <a:cubicBezTo>
                          <a:pt x="4829006" y="29211"/>
                          <a:pt x="4841274" y="30536"/>
                          <a:pt x="4694324" y="19508"/>
                        </a:cubicBezTo>
                        <a:cubicBezTo>
                          <a:pt x="4547374" y="8480"/>
                          <a:pt x="4077675" y="8233"/>
                          <a:pt x="3907414" y="19508"/>
                        </a:cubicBezTo>
                        <a:cubicBezTo>
                          <a:pt x="3737153" y="30784"/>
                          <a:pt x="3538393" y="22850"/>
                          <a:pt x="3446122" y="19508"/>
                        </a:cubicBezTo>
                        <a:cubicBezTo>
                          <a:pt x="3353851" y="16166"/>
                          <a:pt x="2990320" y="-6871"/>
                          <a:pt x="2659212" y="19508"/>
                        </a:cubicBezTo>
                        <a:cubicBezTo>
                          <a:pt x="2328104" y="45887"/>
                          <a:pt x="2427653" y="10827"/>
                          <a:pt x="2306460" y="19508"/>
                        </a:cubicBezTo>
                        <a:cubicBezTo>
                          <a:pt x="2185267" y="28189"/>
                          <a:pt x="1719763" y="4937"/>
                          <a:pt x="1519550" y="19508"/>
                        </a:cubicBezTo>
                        <a:cubicBezTo>
                          <a:pt x="1319337" y="34080"/>
                          <a:pt x="1167371" y="18260"/>
                          <a:pt x="1058258" y="19508"/>
                        </a:cubicBezTo>
                        <a:cubicBezTo>
                          <a:pt x="949145" y="20756"/>
                          <a:pt x="780234" y="32667"/>
                          <a:pt x="705505" y="19508"/>
                        </a:cubicBezTo>
                        <a:cubicBezTo>
                          <a:pt x="630776" y="6349"/>
                          <a:pt x="215796" y="31276"/>
                          <a:pt x="0" y="19508"/>
                        </a:cubicBezTo>
                        <a:cubicBezTo>
                          <a:pt x="603" y="11282"/>
                          <a:pt x="-315" y="606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067" name="Rectangle 3">
            <a:extLst>
              <a:ext uri="{FF2B5EF4-FFF2-40B4-BE49-F238E27FC236}">
                <a16:creationId xmlns:a16="http://schemas.microsoft.com/office/drawing/2014/main" id="{68AE523F-005F-F685-0AE5-41043781F5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2058009"/>
            <a:ext cx="10515600" cy="4535424"/>
          </a:xfrm>
        </p:spPr>
        <p:txBody>
          <a:bodyPr>
            <a:normAutofit/>
          </a:bodyPr>
          <a:lstStyle/>
          <a:p>
            <a:pPr marL="609619" indent="-609619">
              <a:spcBef>
                <a:spcPct val="10000"/>
              </a:spcBef>
              <a:buClr>
                <a:srgbClr val="008000"/>
              </a:buClr>
              <a:buFont typeface="Monotype Sorts" pitchFamily="2" charset="2"/>
              <a:buChar char="ì"/>
              <a:tabLst>
                <a:tab pos="508016" algn="l"/>
              </a:tabLst>
            </a:pP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De Morgan’s Law 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(i.e.  </a:t>
            </a:r>
            <a:r>
              <a:rPr lang="en-GB" altLang="en-US" sz="2300" b="1" i="1">
                <a:latin typeface="Times New Roman" panose="02020603050405020304" pitchFamily="18" charset="0"/>
              </a:rPr>
              <a:t> </a:t>
            </a:r>
            <a:r>
              <a:rPr lang="en-GB" altLang="en-US" sz="2300">
                <a:latin typeface="Times New Roman" panose="02020603050405020304" pitchFamily="18" charset="0"/>
              </a:rPr>
              <a:t>(</a:t>
            </a:r>
            <a:r>
              <a:rPr lang="en-GB" altLang="en-US" sz="2300" b="1">
                <a:latin typeface="Times New Roman" panose="02020603050405020304" pitchFamily="18" charset="0"/>
              </a:rPr>
              <a:t>p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GB" altLang="en-US" sz="2300" b="1">
                <a:latin typeface="Times New Roman" panose="02020603050405020304" pitchFamily="18" charset="0"/>
              </a:rPr>
              <a:t>q</a:t>
            </a:r>
            <a:r>
              <a:rPr lang="en-GB" altLang="en-US" sz="2300">
                <a:latin typeface="Times New Roman" panose="02020603050405020304" pitchFamily="18" charset="0"/>
              </a:rPr>
              <a:t>) 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300">
                <a:latin typeface="Times New Roman" panose="02020603050405020304" pitchFamily="18" charset="0"/>
              </a:rPr>
              <a:t> (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300" b="1">
                <a:latin typeface="Times New Roman" panose="02020603050405020304" pitchFamily="18" charset="0"/>
              </a:rPr>
              <a:t>p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   </a:t>
            </a:r>
            <a:r>
              <a:rPr lang="en-GB" altLang="en-US" sz="2300" b="1">
                <a:latin typeface="Times New Roman" panose="02020603050405020304" pitchFamily="18" charset="0"/>
              </a:rPr>
              <a:t>q</a:t>
            </a:r>
            <a:r>
              <a:rPr lang="en-GB" altLang="en-US" sz="2300">
                <a:latin typeface="Times New Roman" panose="02020603050405020304" pitchFamily="18" charset="0"/>
              </a:rPr>
              <a:t>) ) can be used to simplify the negation of compound propositions.</a:t>
            </a:r>
          </a:p>
          <a:p>
            <a:pPr marL="609619" indent="-609619">
              <a:spcBef>
                <a:spcPct val="10000"/>
              </a:spcBef>
              <a:buClr>
                <a:srgbClr val="008000"/>
              </a:buClr>
              <a:buNone/>
              <a:tabLst>
                <a:tab pos="508016" algn="l"/>
              </a:tabLst>
            </a:pPr>
            <a:r>
              <a:rPr lang="en-GB" altLang="en-US" sz="2300">
                <a:latin typeface="Times New Roman" panose="02020603050405020304" pitchFamily="18" charset="0"/>
              </a:rPr>
              <a:t>	</a:t>
            </a:r>
            <a:r>
              <a:rPr lang="en-GB" altLang="en-US" sz="2300" b="1">
                <a:latin typeface="Times New Roman" panose="02020603050405020304" pitchFamily="18" charset="0"/>
              </a:rPr>
              <a:t>e.g.</a:t>
            </a:r>
            <a:r>
              <a:rPr lang="en-GB" altLang="en-US" sz="2300">
                <a:latin typeface="Times New Roman" panose="02020603050405020304" pitchFamily="18" charset="0"/>
              </a:rPr>
              <a:t>  The negation of the proposition:</a:t>
            </a:r>
          </a:p>
          <a:p>
            <a:pPr marL="609619" indent="-609619">
              <a:spcBef>
                <a:spcPct val="10000"/>
              </a:spcBef>
              <a:buClr>
                <a:srgbClr val="008000"/>
              </a:buClr>
              <a:buNone/>
              <a:tabLst>
                <a:tab pos="508016" algn="l"/>
              </a:tabLst>
            </a:pPr>
            <a:r>
              <a:rPr lang="en-GB" altLang="en-US" sz="2300" i="1">
                <a:latin typeface="Times New Roman" panose="02020603050405020304" pitchFamily="18" charset="0"/>
              </a:rPr>
              <a:t>		</a:t>
            </a:r>
            <a:r>
              <a:rPr lang="en-GB" altLang="en-US" sz="2300">
                <a:latin typeface="Times New Roman" panose="02020603050405020304" pitchFamily="18" charset="0"/>
              </a:rPr>
              <a:t>( 3 + 5 = 7 </a:t>
            </a:r>
            <a:r>
              <a:rPr lang="en-GB" altLang="en-US" sz="2300" b="1">
                <a:latin typeface="Times New Roman" panose="02020603050405020304" pitchFamily="18" charset="0"/>
              </a:rPr>
              <a:t>or</a:t>
            </a:r>
            <a:r>
              <a:rPr lang="en-GB" altLang="en-US" sz="2300">
                <a:latin typeface="Times New Roman" panose="02020603050405020304" pitchFamily="18" charset="0"/>
              </a:rPr>
              <a:t> the Moon orbits the Sun)</a:t>
            </a:r>
          </a:p>
          <a:p>
            <a:pPr marL="609619" indent="-609619">
              <a:spcBef>
                <a:spcPct val="10000"/>
              </a:spcBef>
              <a:buClr>
                <a:srgbClr val="008000"/>
              </a:buClr>
              <a:buNone/>
              <a:tabLst>
                <a:tab pos="508016" algn="l"/>
              </a:tabLst>
            </a:pPr>
            <a:r>
              <a:rPr lang="en-GB" altLang="en-US" sz="2300">
                <a:latin typeface="Times New Roman" panose="02020603050405020304" pitchFamily="18" charset="0"/>
              </a:rPr>
              <a:t>	is (3 + 5 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lang="en-GB" altLang="en-US" sz="2300">
                <a:latin typeface="Times New Roman" panose="02020603050405020304" pitchFamily="18" charset="0"/>
              </a:rPr>
              <a:t> 7 </a:t>
            </a:r>
            <a:r>
              <a:rPr lang="en-GB" altLang="en-US" sz="2300" b="1">
                <a:latin typeface="Times New Roman" panose="02020603050405020304" pitchFamily="18" charset="0"/>
              </a:rPr>
              <a:t>and</a:t>
            </a:r>
            <a:r>
              <a:rPr lang="en-GB" altLang="en-US" sz="2300">
                <a:latin typeface="Times New Roman" panose="02020603050405020304" pitchFamily="18" charset="0"/>
              </a:rPr>
              <a:t> the Moon does not orbit the sun).</a:t>
            </a:r>
          </a:p>
          <a:p>
            <a:pPr marL="609619" indent="-609619">
              <a:spcBef>
                <a:spcPct val="10000"/>
              </a:spcBef>
              <a:buClr>
                <a:srgbClr val="008000"/>
              </a:buClr>
              <a:buFont typeface="Monotype Sorts" pitchFamily="2" charset="2"/>
              <a:buChar char="ì"/>
              <a:tabLst>
                <a:tab pos="508016" algn="l"/>
              </a:tabLst>
            </a:pPr>
            <a:r>
              <a:rPr lang="en-GB" altLang="en-US" sz="2300" i="1">
                <a:latin typeface="Times New Roman" panose="02020603050405020304" pitchFamily="18" charset="0"/>
              </a:rPr>
              <a:t>Another important logical equivalence is:</a:t>
            </a:r>
          </a:p>
          <a:p>
            <a:pPr marL="609619" indent="-609619">
              <a:spcBef>
                <a:spcPct val="10000"/>
              </a:spcBef>
              <a:buClr>
                <a:srgbClr val="008000"/>
              </a:buClr>
              <a:buNone/>
              <a:tabLst>
                <a:tab pos="508016" algn="l"/>
              </a:tabLst>
            </a:pP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		</a:t>
            </a:r>
            <a:r>
              <a:rPr lang="en-GB" altLang="en-US" sz="2300" b="1" i="1">
                <a:latin typeface="Times New Roman" panose="02020603050405020304" pitchFamily="18" charset="0"/>
              </a:rPr>
              <a:t> </a:t>
            </a:r>
            <a:r>
              <a:rPr lang="en-GB" altLang="en-US" sz="2300">
                <a:latin typeface="Times New Roman" panose="02020603050405020304" pitchFamily="18" charset="0"/>
              </a:rPr>
              <a:t>(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300" b="1" i="1">
                <a:latin typeface="Times New Roman" panose="02020603050405020304" pitchFamily="18" charset="0"/>
              </a:rPr>
              <a:t> </a:t>
            </a:r>
            <a:r>
              <a:rPr lang="en-GB" altLang="en-US" sz="2300">
                <a:latin typeface="Times New Roman" panose="02020603050405020304" pitchFamily="18" charset="0"/>
              </a:rPr>
              <a:t>(</a:t>
            </a:r>
            <a:r>
              <a:rPr lang="en-GB" altLang="en-US" sz="2300" b="1">
                <a:latin typeface="Times New Roman" panose="02020603050405020304" pitchFamily="18" charset="0"/>
              </a:rPr>
              <a:t>p</a:t>
            </a:r>
            <a:r>
              <a:rPr lang="en-GB" altLang="en-US" sz="2300">
                <a:latin typeface="Times New Roman" panose="02020603050405020304" pitchFamily="18" charset="0"/>
              </a:rPr>
              <a:t>)) 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300">
                <a:latin typeface="Times New Roman" panose="02020603050405020304" pitchFamily="18" charset="0"/>
              </a:rPr>
              <a:t> </a:t>
            </a:r>
            <a:r>
              <a:rPr lang="en-GB" altLang="en-US" sz="2300" b="1">
                <a:latin typeface="Times New Roman" panose="02020603050405020304" pitchFamily="18" charset="0"/>
              </a:rPr>
              <a:t>p	 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 (</a:t>
            </a:r>
            <a:r>
              <a:rPr lang="en-GB" altLang="en-US" sz="2300" b="1" i="1">
                <a:latin typeface="Times New Roman" panose="02020603050405020304" pitchFamily="18" charset="0"/>
              </a:rPr>
              <a:t>double negation</a:t>
            </a:r>
            <a:r>
              <a:rPr lang="en-GB" altLang="en-US" sz="2300" i="1">
                <a:latin typeface="Times New Roman" panose="02020603050405020304" pitchFamily="18" charset="0"/>
              </a:rPr>
              <a:t>) </a:t>
            </a:r>
            <a:endParaRPr lang="en-GB" altLang="en-US" sz="2300" b="1" i="1">
              <a:latin typeface="Times New Roman" panose="02020603050405020304" pitchFamily="18" charset="0"/>
            </a:endParaRPr>
          </a:p>
          <a:p>
            <a:pPr marL="609619" indent="-609619">
              <a:spcBef>
                <a:spcPct val="10000"/>
              </a:spcBef>
              <a:buClr>
                <a:srgbClr val="008000"/>
              </a:buClr>
              <a:buFont typeface="Monotype Sorts" pitchFamily="2" charset="2"/>
              <a:buChar char="ì"/>
              <a:tabLst>
                <a:tab pos="508016" algn="l"/>
              </a:tabLst>
            </a:pPr>
            <a:r>
              <a:rPr lang="en-GB" altLang="en-US" sz="2300" i="1">
                <a:latin typeface="Times New Roman" panose="02020603050405020304" pitchFamily="18" charset="0"/>
              </a:rPr>
              <a:t>The double negation rule can be used to obtain another version of 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De Morgan’s Law:</a:t>
            </a:r>
            <a:r>
              <a:rPr lang="en-GB" altLang="en-US" sz="2300" i="1">
                <a:latin typeface="Times New Roman" panose="02020603050405020304" pitchFamily="18" charset="0"/>
              </a:rPr>
              <a:t> </a:t>
            </a:r>
          </a:p>
          <a:p>
            <a:pPr marL="609619" indent="-609619">
              <a:spcBef>
                <a:spcPct val="10000"/>
              </a:spcBef>
              <a:buClr>
                <a:srgbClr val="008000"/>
              </a:buClr>
              <a:buNone/>
              <a:tabLst>
                <a:tab pos="508016" algn="l"/>
              </a:tabLst>
            </a:pPr>
            <a:r>
              <a:rPr lang="en-GB" altLang="en-US" sz="2300" i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300" b="1" i="1">
                <a:latin typeface="Times New Roman" panose="02020603050405020304" pitchFamily="18" charset="0"/>
              </a:rPr>
              <a:t> </a:t>
            </a:r>
            <a:r>
              <a:rPr lang="en-GB" altLang="en-US" sz="2300">
                <a:latin typeface="Times New Roman" panose="02020603050405020304" pitchFamily="18" charset="0"/>
              </a:rPr>
              <a:t>(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 </a:t>
            </a:r>
            <a:r>
              <a:rPr lang="en-GB" altLang="en-US" sz="2300" b="1">
                <a:latin typeface="Times New Roman" panose="02020603050405020304" pitchFamily="18" charset="0"/>
              </a:rPr>
              <a:t>p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   </a:t>
            </a:r>
            <a:r>
              <a:rPr lang="en-GB" altLang="en-US" sz="2300" b="1">
                <a:latin typeface="Times New Roman" panose="02020603050405020304" pitchFamily="18" charset="0"/>
              </a:rPr>
              <a:t>q</a:t>
            </a:r>
            <a:r>
              <a:rPr lang="en-GB" altLang="en-US" sz="2300">
                <a:latin typeface="Times New Roman" panose="02020603050405020304" pitchFamily="18" charset="0"/>
              </a:rPr>
              <a:t>) 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300">
                <a:latin typeface="Times New Roman" panose="02020603050405020304" pitchFamily="18" charset="0"/>
              </a:rPr>
              <a:t> (</a:t>
            </a:r>
            <a:r>
              <a:rPr lang="en-GB" altLang="en-US" sz="2300" b="1">
                <a:latin typeface="Times New Roman" panose="02020603050405020304" pitchFamily="18" charset="0"/>
              </a:rPr>
              <a:t>p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   </a:t>
            </a:r>
            <a:r>
              <a:rPr lang="en-GB" altLang="en-US" sz="2300" b="1">
                <a:latin typeface="Times New Roman" panose="02020603050405020304" pitchFamily="18" charset="0"/>
              </a:rPr>
              <a:t>q</a:t>
            </a:r>
            <a:r>
              <a:rPr lang="en-GB" altLang="en-US" sz="2300">
                <a:latin typeface="Times New Roman" panose="02020603050405020304" pitchFamily="18" charset="0"/>
              </a:rPr>
              <a:t>)</a:t>
            </a:r>
            <a:r>
              <a:rPr lang="en-GB" altLang="en-US" sz="2300" i="1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  <a:p>
            <a:pPr marL="609619" indent="-609619">
              <a:spcBef>
                <a:spcPct val="10000"/>
              </a:spcBef>
              <a:buClr>
                <a:srgbClr val="008000"/>
              </a:buClr>
              <a:buNone/>
              <a:tabLst>
                <a:tab pos="508016" algn="l"/>
              </a:tabLst>
            </a:pP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300" b="1" i="1">
                <a:latin typeface="Times New Roman" panose="02020603050405020304" pitchFamily="18" charset="0"/>
              </a:rPr>
              <a:t> </a:t>
            </a:r>
            <a:r>
              <a:rPr lang="en-GB" altLang="en-US" sz="2300">
                <a:latin typeface="Times New Roman" panose="02020603050405020304" pitchFamily="18" charset="0"/>
              </a:rPr>
              <a:t>(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 </a:t>
            </a:r>
            <a:r>
              <a:rPr lang="en-GB" altLang="en-US" sz="2300" b="1">
                <a:latin typeface="Times New Roman" panose="02020603050405020304" pitchFamily="18" charset="0"/>
              </a:rPr>
              <a:t>p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  </a:t>
            </a:r>
            <a:r>
              <a:rPr lang="en-GB" altLang="en-US" sz="2300" b="1">
                <a:latin typeface="Times New Roman" panose="02020603050405020304" pitchFamily="18" charset="0"/>
              </a:rPr>
              <a:t>q</a:t>
            </a:r>
            <a:r>
              <a:rPr lang="en-GB" altLang="en-US" sz="2300">
                <a:latin typeface="Times New Roman" panose="02020603050405020304" pitchFamily="18" charset="0"/>
              </a:rPr>
              <a:t>) 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300">
                <a:latin typeface="Times New Roman" panose="02020603050405020304" pitchFamily="18" charset="0"/>
              </a:rPr>
              <a:t> (</a:t>
            </a:r>
            <a:r>
              <a:rPr lang="en-GB" altLang="en-US" sz="2300" b="1">
                <a:latin typeface="Times New Roman" panose="02020603050405020304" pitchFamily="18" charset="0"/>
              </a:rPr>
              <a:t>p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   </a:t>
            </a:r>
            <a:r>
              <a:rPr lang="en-GB" altLang="en-US" sz="2300" b="1">
                <a:latin typeface="Times New Roman" panose="02020603050405020304" pitchFamily="18" charset="0"/>
              </a:rPr>
              <a:t>q</a:t>
            </a:r>
            <a:r>
              <a:rPr lang="en-GB" altLang="en-US" sz="2300">
                <a:latin typeface="Times New Roman" panose="02020603050405020304" pitchFamily="18" charset="0"/>
              </a:rPr>
              <a:t>)</a:t>
            </a:r>
            <a:endParaRPr lang="en-GB" altLang="en-US" sz="2300" b="1" i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4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4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4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4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4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4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4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4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4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4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4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4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4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4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4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4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4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4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4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4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66" grpId="0" autoUpdateAnimBg="0"/>
      <p:bldP spid="344067" grpId="0" build="p" bldLvl="2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6120" name="Rectangle 34611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114" name="Rectangle 2">
            <a:extLst>
              <a:ext uri="{FF2B5EF4-FFF2-40B4-BE49-F238E27FC236}">
                <a16:creationId xmlns:a16="http://schemas.microsoft.com/office/drawing/2014/main" id="{1643DCB9-D81D-B02C-04B2-89ABC25288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89466"/>
            <a:ext cx="10515600" cy="1413934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5600" i="1">
                <a:latin typeface="Times New Roman" panose="02020603050405020304" pitchFamily="18" charset="0"/>
              </a:rPr>
              <a:t>Laws of Logic </a:t>
            </a:r>
            <a:endParaRPr lang="en-GB" altLang="en-US" sz="5600" b="0">
              <a:latin typeface="Geneva"/>
            </a:endParaRPr>
          </a:p>
        </p:txBody>
      </p:sp>
      <p:sp>
        <p:nvSpPr>
          <p:cNvPr id="34612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789197"/>
            <a:ext cx="10853928" cy="19508"/>
          </a:xfrm>
          <a:custGeom>
            <a:avLst/>
            <a:gdLst>
              <a:gd name="connsiteX0" fmla="*/ 0 w 10853928"/>
              <a:gd name="connsiteY0" fmla="*/ 0 h 19508"/>
              <a:gd name="connsiteX1" fmla="*/ 461292 w 10853928"/>
              <a:gd name="connsiteY1" fmla="*/ 0 h 19508"/>
              <a:gd name="connsiteX2" fmla="*/ 1139662 w 10853928"/>
              <a:gd name="connsiteY2" fmla="*/ 0 h 19508"/>
              <a:gd name="connsiteX3" fmla="*/ 1926572 w 10853928"/>
              <a:gd name="connsiteY3" fmla="*/ 0 h 19508"/>
              <a:gd name="connsiteX4" fmla="*/ 2279325 w 10853928"/>
              <a:gd name="connsiteY4" fmla="*/ 0 h 19508"/>
              <a:gd name="connsiteX5" fmla="*/ 2632078 w 10853928"/>
              <a:gd name="connsiteY5" fmla="*/ 0 h 19508"/>
              <a:gd name="connsiteX6" fmla="*/ 3527527 w 10853928"/>
              <a:gd name="connsiteY6" fmla="*/ 0 h 19508"/>
              <a:gd name="connsiteX7" fmla="*/ 4205897 w 10853928"/>
              <a:gd name="connsiteY7" fmla="*/ 0 h 19508"/>
              <a:gd name="connsiteX8" fmla="*/ 4558650 w 10853928"/>
              <a:gd name="connsiteY8" fmla="*/ 0 h 19508"/>
              <a:gd name="connsiteX9" fmla="*/ 5237020 w 10853928"/>
              <a:gd name="connsiteY9" fmla="*/ 0 h 19508"/>
              <a:gd name="connsiteX10" fmla="*/ 6132469 w 10853928"/>
              <a:gd name="connsiteY10" fmla="*/ 0 h 19508"/>
              <a:gd name="connsiteX11" fmla="*/ 6702301 w 10853928"/>
              <a:gd name="connsiteY11" fmla="*/ 0 h 19508"/>
              <a:gd name="connsiteX12" fmla="*/ 7272132 w 10853928"/>
              <a:gd name="connsiteY12" fmla="*/ 0 h 19508"/>
              <a:gd name="connsiteX13" fmla="*/ 7950502 w 10853928"/>
              <a:gd name="connsiteY13" fmla="*/ 0 h 19508"/>
              <a:gd name="connsiteX14" fmla="*/ 8737412 w 10853928"/>
              <a:gd name="connsiteY14" fmla="*/ 0 h 19508"/>
              <a:gd name="connsiteX15" fmla="*/ 9524322 w 10853928"/>
              <a:gd name="connsiteY15" fmla="*/ 0 h 19508"/>
              <a:gd name="connsiteX16" fmla="*/ 10853928 w 10853928"/>
              <a:gd name="connsiteY16" fmla="*/ 0 h 19508"/>
              <a:gd name="connsiteX17" fmla="*/ 10853928 w 10853928"/>
              <a:gd name="connsiteY17" fmla="*/ 19508 h 19508"/>
              <a:gd name="connsiteX18" fmla="*/ 10392636 w 10853928"/>
              <a:gd name="connsiteY18" fmla="*/ 19508 h 19508"/>
              <a:gd name="connsiteX19" fmla="*/ 9497187 w 10853928"/>
              <a:gd name="connsiteY19" fmla="*/ 19508 h 19508"/>
              <a:gd name="connsiteX20" fmla="*/ 8818817 w 10853928"/>
              <a:gd name="connsiteY20" fmla="*/ 19508 h 19508"/>
              <a:gd name="connsiteX21" fmla="*/ 8466064 w 10853928"/>
              <a:gd name="connsiteY21" fmla="*/ 19508 h 19508"/>
              <a:gd name="connsiteX22" fmla="*/ 7787693 w 10853928"/>
              <a:gd name="connsiteY22" fmla="*/ 19508 h 19508"/>
              <a:gd name="connsiteX23" fmla="*/ 7217862 w 10853928"/>
              <a:gd name="connsiteY23" fmla="*/ 19508 h 19508"/>
              <a:gd name="connsiteX24" fmla="*/ 6648031 w 10853928"/>
              <a:gd name="connsiteY24" fmla="*/ 19508 h 19508"/>
              <a:gd name="connsiteX25" fmla="*/ 6078200 w 10853928"/>
              <a:gd name="connsiteY25" fmla="*/ 19508 h 19508"/>
              <a:gd name="connsiteX26" fmla="*/ 5508368 w 10853928"/>
              <a:gd name="connsiteY26" fmla="*/ 19508 h 19508"/>
              <a:gd name="connsiteX27" fmla="*/ 4721459 w 10853928"/>
              <a:gd name="connsiteY27" fmla="*/ 19508 h 19508"/>
              <a:gd name="connsiteX28" fmla="*/ 4043088 w 10853928"/>
              <a:gd name="connsiteY28" fmla="*/ 19508 h 19508"/>
              <a:gd name="connsiteX29" fmla="*/ 3690336 w 10853928"/>
              <a:gd name="connsiteY29" fmla="*/ 19508 h 19508"/>
              <a:gd name="connsiteX30" fmla="*/ 3120504 w 10853928"/>
              <a:gd name="connsiteY30" fmla="*/ 19508 h 19508"/>
              <a:gd name="connsiteX31" fmla="*/ 2333595 w 10853928"/>
              <a:gd name="connsiteY31" fmla="*/ 19508 h 19508"/>
              <a:gd name="connsiteX32" fmla="*/ 1872303 w 10853928"/>
              <a:gd name="connsiteY32" fmla="*/ 19508 h 19508"/>
              <a:gd name="connsiteX33" fmla="*/ 976854 w 10853928"/>
              <a:gd name="connsiteY33" fmla="*/ 19508 h 19508"/>
              <a:gd name="connsiteX34" fmla="*/ 0 w 10853928"/>
              <a:gd name="connsiteY34" fmla="*/ 19508 h 19508"/>
              <a:gd name="connsiteX35" fmla="*/ 0 w 10853928"/>
              <a:gd name="connsiteY35" fmla="*/ 0 h 19508"/>
              <a:gd name="connsiteX0" fmla="*/ 0 w 10853928"/>
              <a:gd name="connsiteY0" fmla="*/ 0 h 19508"/>
              <a:gd name="connsiteX1" fmla="*/ 569831 w 10853928"/>
              <a:gd name="connsiteY1" fmla="*/ 0 h 19508"/>
              <a:gd name="connsiteX2" fmla="*/ 922584 w 10853928"/>
              <a:gd name="connsiteY2" fmla="*/ 0 h 19508"/>
              <a:gd name="connsiteX3" fmla="*/ 1818033 w 10853928"/>
              <a:gd name="connsiteY3" fmla="*/ 0 h 19508"/>
              <a:gd name="connsiteX4" fmla="*/ 2387864 w 10853928"/>
              <a:gd name="connsiteY4" fmla="*/ 0 h 19508"/>
              <a:gd name="connsiteX5" fmla="*/ 2957695 w 10853928"/>
              <a:gd name="connsiteY5" fmla="*/ 0 h 19508"/>
              <a:gd name="connsiteX6" fmla="*/ 3853144 w 10853928"/>
              <a:gd name="connsiteY6" fmla="*/ 0 h 19508"/>
              <a:gd name="connsiteX7" fmla="*/ 4314436 w 10853928"/>
              <a:gd name="connsiteY7" fmla="*/ 0 h 19508"/>
              <a:gd name="connsiteX8" fmla="*/ 5209885 w 10853928"/>
              <a:gd name="connsiteY8" fmla="*/ 0 h 19508"/>
              <a:gd name="connsiteX9" fmla="*/ 6105335 w 10853928"/>
              <a:gd name="connsiteY9" fmla="*/ 0 h 19508"/>
              <a:gd name="connsiteX10" fmla="*/ 6783705 w 10853928"/>
              <a:gd name="connsiteY10" fmla="*/ 0 h 19508"/>
              <a:gd name="connsiteX11" fmla="*/ 7679154 w 10853928"/>
              <a:gd name="connsiteY11" fmla="*/ 0 h 19508"/>
              <a:gd name="connsiteX12" fmla="*/ 8248985 w 10853928"/>
              <a:gd name="connsiteY12" fmla="*/ 0 h 19508"/>
              <a:gd name="connsiteX13" fmla="*/ 8818817 w 10853928"/>
              <a:gd name="connsiteY13" fmla="*/ 0 h 19508"/>
              <a:gd name="connsiteX14" fmla="*/ 9605726 w 10853928"/>
              <a:gd name="connsiteY14" fmla="*/ 0 h 19508"/>
              <a:gd name="connsiteX15" fmla="*/ 10175558 w 10853928"/>
              <a:gd name="connsiteY15" fmla="*/ 0 h 19508"/>
              <a:gd name="connsiteX16" fmla="*/ 10853928 w 10853928"/>
              <a:gd name="connsiteY16" fmla="*/ 0 h 19508"/>
              <a:gd name="connsiteX17" fmla="*/ 10853928 w 10853928"/>
              <a:gd name="connsiteY17" fmla="*/ 19508 h 19508"/>
              <a:gd name="connsiteX18" fmla="*/ 10067018 w 10853928"/>
              <a:gd name="connsiteY18" fmla="*/ 19508 h 19508"/>
              <a:gd name="connsiteX19" fmla="*/ 9714266 w 10853928"/>
              <a:gd name="connsiteY19" fmla="*/ 19508 h 19508"/>
              <a:gd name="connsiteX20" fmla="*/ 9252974 w 10853928"/>
              <a:gd name="connsiteY20" fmla="*/ 19508 h 19508"/>
              <a:gd name="connsiteX21" fmla="*/ 8357525 w 10853928"/>
              <a:gd name="connsiteY21" fmla="*/ 19508 h 19508"/>
              <a:gd name="connsiteX22" fmla="*/ 7679154 w 10853928"/>
              <a:gd name="connsiteY22" fmla="*/ 19508 h 19508"/>
              <a:gd name="connsiteX23" fmla="*/ 7217862 w 10853928"/>
              <a:gd name="connsiteY23" fmla="*/ 19508 h 19508"/>
              <a:gd name="connsiteX24" fmla="*/ 6539492 w 10853928"/>
              <a:gd name="connsiteY24" fmla="*/ 19508 h 19508"/>
              <a:gd name="connsiteX25" fmla="*/ 6186739 w 10853928"/>
              <a:gd name="connsiteY25" fmla="*/ 19508 h 19508"/>
              <a:gd name="connsiteX26" fmla="*/ 5833986 w 10853928"/>
              <a:gd name="connsiteY26" fmla="*/ 19508 h 19508"/>
              <a:gd name="connsiteX27" fmla="*/ 5155616 w 10853928"/>
              <a:gd name="connsiteY27" fmla="*/ 19508 h 19508"/>
              <a:gd name="connsiteX28" fmla="*/ 4694324 w 10853928"/>
              <a:gd name="connsiteY28" fmla="*/ 19508 h 19508"/>
              <a:gd name="connsiteX29" fmla="*/ 3907414 w 10853928"/>
              <a:gd name="connsiteY29" fmla="*/ 19508 h 19508"/>
              <a:gd name="connsiteX30" fmla="*/ 3446122 w 10853928"/>
              <a:gd name="connsiteY30" fmla="*/ 19508 h 19508"/>
              <a:gd name="connsiteX31" fmla="*/ 2659212 w 10853928"/>
              <a:gd name="connsiteY31" fmla="*/ 19508 h 19508"/>
              <a:gd name="connsiteX32" fmla="*/ 2306460 w 10853928"/>
              <a:gd name="connsiteY32" fmla="*/ 19508 h 19508"/>
              <a:gd name="connsiteX33" fmla="*/ 1519550 w 10853928"/>
              <a:gd name="connsiteY33" fmla="*/ 19508 h 19508"/>
              <a:gd name="connsiteX34" fmla="*/ 1058258 w 10853928"/>
              <a:gd name="connsiteY34" fmla="*/ 19508 h 19508"/>
              <a:gd name="connsiteX35" fmla="*/ 705505 w 10853928"/>
              <a:gd name="connsiteY35" fmla="*/ 19508 h 19508"/>
              <a:gd name="connsiteX36" fmla="*/ 0 w 10853928"/>
              <a:gd name="connsiteY36" fmla="*/ 19508 h 19508"/>
              <a:gd name="connsiteX37" fmla="*/ 0 w 10853928"/>
              <a:gd name="connsiteY37" fmla="*/ 0 h 19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853928" h="19508" fill="none" extrusionOk="0">
                <a:moveTo>
                  <a:pt x="0" y="0"/>
                </a:moveTo>
                <a:cubicBezTo>
                  <a:pt x="148844" y="-12576"/>
                  <a:pt x="369822" y="4531"/>
                  <a:pt x="461292" y="0"/>
                </a:cubicBezTo>
                <a:cubicBezTo>
                  <a:pt x="533730" y="12393"/>
                  <a:pt x="799107" y="53737"/>
                  <a:pt x="1139662" y="0"/>
                </a:cubicBezTo>
                <a:cubicBezTo>
                  <a:pt x="1477541" y="-30910"/>
                  <a:pt x="1606607" y="34774"/>
                  <a:pt x="1926572" y="0"/>
                </a:cubicBezTo>
                <a:cubicBezTo>
                  <a:pt x="2226101" y="10742"/>
                  <a:pt x="2150962" y="-15108"/>
                  <a:pt x="2279325" y="0"/>
                </a:cubicBezTo>
                <a:cubicBezTo>
                  <a:pt x="2419596" y="7368"/>
                  <a:pt x="2458366" y="10319"/>
                  <a:pt x="2632078" y="0"/>
                </a:cubicBezTo>
                <a:cubicBezTo>
                  <a:pt x="2783863" y="-56865"/>
                  <a:pt x="3289173" y="-57795"/>
                  <a:pt x="3527527" y="0"/>
                </a:cubicBezTo>
                <a:cubicBezTo>
                  <a:pt x="3846409" y="32923"/>
                  <a:pt x="4042920" y="-6244"/>
                  <a:pt x="4205897" y="0"/>
                </a:cubicBezTo>
                <a:cubicBezTo>
                  <a:pt x="4353457" y="-26451"/>
                  <a:pt x="4477084" y="-6983"/>
                  <a:pt x="4558650" y="0"/>
                </a:cubicBezTo>
                <a:cubicBezTo>
                  <a:pt x="4640946" y="18182"/>
                  <a:pt x="5030068" y="-2949"/>
                  <a:pt x="5237020" y="0"/>
                </a:cubicBezTo>
                <a:cubicBezTo>
                  <a:pt x="5430406" y="11222"/>
                  <a:pt x="5953455" y="472"/>
                  <a:pt x="6132469" y="0"/>
                </a:cubicBezTo>
                <a:cubicBezTo>
                  <a:pt x="6335852" y="30988"/>
                  <a:pt x="6486953" y="23701"/>
                  <a:pt x="6702301" y="0"/>
                </a:cubicBezTo>
                <a:cubicBezTo>
                  <a:pt x="6921297" y="-42759"/>
                  <a:pt x="6985572" y="-25558"/>
                  <a:pt x="7272132" y="0"/>
                </a:cubicBezTo>
                <a:cubicBezTo>
                  <a:pt x="7562341" y="33184"/>
                  <a:pt x="7703202" y="-38242"/>
                  <a:pt x="7950502" y="0"/>
                </a:cubicBezTo>
                <a:cubicBezTo>
                  <a:pt x="8221430" y="13869"/>
                  <a:pt x="8521531" y="-39735"/>
                  <a:pt x="8737412" y="0"/>
                </a:cubicBezTo>
                <a:cubicBezTo>
                  <a:pt x="8978895" y="19385"/>
                  <a:pt x="9214745" y="-30327"/>
                  <a:pt x="9524322" y="0"/>
                </a:cubicBezTo>
                <a:cubicBezTo>
                  <a:pt x="9898763" y="20324"/>
                  <a:pt x="10348057" y="85038"/>
                  <a:pt x="10853928" y="0"/>
                </a:cubicBezTo>
                <a:cubicBezTo>
                  <a:pt x="10854525" y="4656"/>
                  <a:pt x="10853639" y="10075"/>
                  <a:pt x="10853928" y="19508"/>
                </a:cubicBezTo>
                <a:cubicBezTo>
                  <a:pt x="10671637" y="27333"/>
                  <a:pt x="10558478" y="36133"/>
                  <a:pt x="10392636" y="19508"/>
                </a:cubicBezTo>
                <a:cubicBezTo>
                  <a:pt x="10200929" y="6099"/>
                  <a:pt x="9911375" y="-504"/>
                  <a:pt x="9497187" y="19508"/>
                </a:cubicBezTo>
                <a:cubicBezTo>
                  <a:pt x="9149112" y="55677"/>
                  <a:pt x="9115637" y="25755"/>
                  <a:pt x="8818817" y="19508"/>
                </a:cubicBezTo>
                <a:cubicBezTo>
                  <a:pt x="8504325" y="6161"/>
                  <a:pt x="8632947" y="20252"/>
                  <a:pt x="8466064" y="19508"/>
                </a:cubicBezTo>
                <a:cubicBezTo>
                  <a:pt x="8251560" y="40909"/>
                  <a:pt x="7977162" y="39369"/>
                  <a:pt x="7787693" y="19508"/>
                </a:cubicBezTo>
                <a:cubicBezTo>
                  <a:pt x="7513626" y="25683"/>
                  <a:pt x="7343692" y="29355"/>
                  <a:pt x="7217862" y="19508"/>
                </a:cubicBezTo>
                <a:cubicBezTo>
                  <a:pt x="7030430" y="13860"/>
                  <a:pt x="6908401" y="-8869"/>
                  <a:pt x="6648031" y="19508"/>
                </a:cubicBezTo>
                <a:cubicBezTo>
                  <a:pt x="6423360" y="34146"/>
                  <a:pt x="6272259" y="11812"/>
                  <a:pt x="6078200" y="19508"/>
                </a:cubicBezTo>
                <a:cubicBezTo>
                  <a:pt x="5919393" y="-6631"/>
                  <a:pt x="5648327" y="8985"/>
                  <a:pt x="5508368" y="19508"/>
                </a:cubicBezTo>
                <a:cubicBezTo>
                  <a:pt x="5397055" y="75513"/>
                  <a:pt x="5008587" y="17654"/>
                  <a:pt x="4721459" y="19508"/>
                </a:cubicBezTo>
                <a:cubicBezTo>
                  <a:pt x="4423529" y="9854"/>
                  <a:pt x="4238927" y="30190"/>
                  <a:pt x="4043088" y="19508"/>
                </a:cubicBezTo>
                <a:cubicBezTo>
                  <a:pt x="3853216" y="-8297"/>
                  <a:pt x="3821542" y="41382"/>
                  <a:pt x="3690336" y="19508"/>
                </a:cubicBezTo>
                <a:cubicBezTo>
                  <a:pt x="3588736" y="2553"/>
                  <a:pt x="3267955" y="40887"/>
                  <a:pt x="3120504" y="19508"/>
                </a:cubicBezTo>
                <a:cubicBezTo>
                  <a:pt x="2982707" y="-21230"/>
                  <a:pt x="2775508" y="62888"/>
                  <a:pt x="2333595" y="19508"/>
                </a:cubicBezTo>
                <a:cubicBezTo>
                  <a:pt x="1952444" y="-3647"/>
                  <a:pt x="2106696" y="10323"/>
                  <a:pt x="1872303" y="19508"/>
                </a:cubicBezTo>
                <a:cubicBezTo>
                  <a:pt x="1649725" y="18006"/>
                  <a:pt x="1276325" y="32508"/>
                  <a:pt x="976854" y="19508"/>
                </a:cubicBezTo>
                <a:cubicBezTo>
                  <a:pt x="678349" y="47575"/>
                  <a:pt x="389955" y="-15972"/>
                  <a:pt x="0" y="19508"/>
                </a:cubicBezTo>
                <a:cubicBezTo>
                  <a:pt x="777" y="12495"/>
                  <a:pt x="363" y="7753"/>
                  <a:pt x="0" y="0"/>
                </a:cubicBezTo>
                <a:close/>
              </a:path>
              <a:path w="10853928" h="19508" stroke="0" extrusionOk="0">
                <a:moveTo>
                  <a:pt x="0" y="0"/>
                </a:moveTo>
                <a:cubicBezTo>
                  <a:pt x="248201" y="37795"/>
                  <a:pt x="425955" y="-14713"/>
                  <a:pt x="569831" y="0"/>
                </a:cubicBezTo>
                <a:cubicBezTo>
                  <a:pt x="731980" y="19938"/>
                  <a:pt x="780609" y="2537"/>
                  <a:pt x="922584" y="0"/>
                </a:cubicBezTo>
                <a:cubicBezTo>
                  <a:pt x="1107521" y="22812"/>
                  <a:pt x="1375437" y="72467"/>
                  <a:pt x="1818033" y="0"/>
                </a:cubicBezTo>
                <a:cubicBezTo>
                  <a:pt x="2244902" y="-4612"/>
                  <a:pt x="2127567" y="-2844"/>
                  <a:pt x="2387864" y="0"/>
                </a:cubicBezTo>
                <a:cubicBezTo>
                  <a:pt x="2613866" y="-31707"/>
                  <a:pt x="2791313" y="32452"/>
                  <a:pt x="2957695" y="0"/>
                </a:cubicBezTo>
                <a:cubicBezTo>
                  <a:pt x="3165960" y="17917"/>
                  <a:pt x="3584833" y="-5799"/>
                  <a:pt x="3853144" y="0"/>
                </a:cubicBezTo>
                <a:cubicBezTo>
                  <a:pt x="4134651" y="-32521"/>
                  <a:pt x="4224062" y="15479"/>
                  <a:pt x="4314436" y="0"/>
                </a:cubicBezTo>
                <a:cubicBezTo>
                  <a:pt x="4363725" y="21320"/>
                  <a:pt x="4721763" y="54829"/>
                  <a:pt x="5209885" y="0"/>
                </a:cubicBezTo>
                <a:cubicBezTo>
                  <a:pt x="5664217" y="18492"/>
                  <a:pt x="5695108" y="-4466"/>
                  <a:pt x="6105335" y="0"/>
                </a:cubicBezTo>
                <a:cubicBezTo>
                  <a:pt x="6514626" y="-1646"/>
                  <a:pt x="6449737" y="8979"/>
                  <a:pt x="6783705" y="0"/>
                </a:cubicBezTo>
                <a:cubicBezTo>
                  <a:pt x="7135888" y="35482"/>
                  <a:pt x="7416885" y="-14537"/>
                  <a:pt x="7679154" y="0"/>
                </a:cubicBezTo>
                <a:cubicBezTo>
                  <a:pt x="7917026" y="25765"/>
                  <a:pt x="8088501" y="-21815"/>
                  <a:pt x="8248985" y="0"/>
                </a:cubicBezTo>
                <a:cubicBezTo>
                  <a:pt x="8388239" y="52298"/>
                  <a:pt x="8535631" y="21522"/>
                  <a:pt x="8818817" y="0"/>
                </a:cubicBezTo>
                <a:cubicBezTo>
                  <a:pt x="9052374" y="-6925"/>
                  <a:pt x="9422291" y="954"/>
                  <a:pt x="9605726" y="0"/>
                </a:cubicBezTo>
                <a:cubicBezTo>
                  <a:pt x="9795145" y="-40942"/>
                  <a:pt x="10015755" y="14744"/>
                  <a:pt x="10175558" y="0"/>
                </a:cubicBezTo>
                <a:cubicBezTo>
                  <a:pt x="10356236" y="57645"/>
                  <a:pt x="10712325" y="-7212"/>
                  <a:pt x="10853928" y="0"/>
                </a:cubicBezTo>
                <a:cubicBezTo>
                  <a:pt x="10853092" y="5194"/>
                  <a:pt x="10853979" y="13324"/>
                  <a:pt x="10853928" y="19508"/>
                </a:cubicBezTo>
                <a:cubicBezTo>
                  <a:pt x="10613162" y="20527"/>
                  <a:pt x="10295268" y="40860"/>
                  <a:pt x="10067018" y="19508"/>
                </a:cubicBezTo>
                <a:cubicBezTo>
                  <a:pt x="9797842" y="16989"/>
                  <a:pt x="9847612" y="7854"/>
                  <a:pt x="9714266" y="19508"/>
                </a:cubicBezTo>
                <a:cubicBezTo>
                  <a:pt x="9596528" y="24852"/>
                  <a:pt x="9385168" y="16365"/>
                  <a:pt x="9252974" y="19508"/>
                </a:cubicBezTo>
                <a:cubicBezTo>
                  <a:pt x="9133747" y="37028"/>
                  <a:pt x="8598520" y="7462"/>
                  <a:pt x="8357525" y="19508"/>
                </a:cubicBezTo>
                <a:cubicBezTo>
                  <a:pt x="8139343" y="39043"/>
                  <a:pt x="7920663" y="26755"/>
                  <a:pt x="7679154" y="19508"/>
                </a:cubicBezTo>
                <a:cubicBezTo>
                  <a:pt x="7457176" y="6408"/>
                  <a:pt x="7439487" y="26359"/>
                  <a:pt x="7217862" y="19508"/>
                </a:cubicBezTo>
                <a:cubicBezTo>
                  <a:pt x="7000295" y="18052"/>
                  <a:pt x="6684661" y="19671"/>
                  <a:pt x="6539492" y="19508"/>
                </a:cubicBezTo>
                <a:cubicBezTo>
                  <a:pt x="6409713" y="620"/>
                  <a:pt x="6308684" y="22111"/>
                  <a:pt x="6186739" y="19508"/>
                </a:cubicBezTo>
                <a:cubicBezTo>
                  <a:pt x="6057829" y="-730"/>
                  <a:pt x="5954438" y="13368"/>
                  <a:pt x="5833986" y="19508"/>
                </a:cubicBezTo>
                <a:cubicBezTo>
                  <a:pt x="5754784" y="-11076"/>
                  <a:pt x="5459675" y="15406"/>
                  <a:pt x="5155616" y="19508"/>
                </a:cubicBezTo>
                <a:cubicBezTo>
                  <a:pt x="4827892" y="28802"/>
                  <a:pt x="4840667" y="28442"/>
                  <a:pt x="4694324" y="19508"/>
                </a:cubicBezTo>
                <a:cubicBezTo>
                  <a:pt x="4550693" y="14343"/>
                  <a:pt x="4057923" y="27479"/>
                  <a:pt x="3907414" y="19508"/>
                </a:cubicBezTo>
                <a:cubicBezTo>
                  <a:pt x="3735404" y="52168"/>
                  <a:pt x="3522546" y="20439"/>
                  <a:pt x="3446122" y="19508"/>
                </a:cubicBezTo>
                <a:cubicBezTo>
                  <a:pt x="3357142" y="-61208"/>
                  <a:pt x="2933564" y="39966"/>
                  <a:pt x="2659212" y="19508"/>
                </a:cubicBezTo>
                <a:cubicBezTo>
                  <a:pt x="2314482" y="53001"/>
                  <a:pt x="2436427" y="34853"/>
                  <a:pt x="2306460" y="19508"/>
                </a:cubicBezTo>
                <a:cubicBezTo>
                  <a:pt x="2192306" y="25564"/>
                  <a:pt x="1738737" y="-15515"/>
                  <a:pt x="1519550" y="19508"/>
                </a:cubicBezTo>
                <a:cubicBezTo>
                  <a:pt x="1327695" y="32925"/>
                  <a:pt x="1164261" y="33397"/>
                  <a:pt x="1058258" y="19508"/>
                </a:cubicBezTo>
                <a:cubicBezTo>
                  <a:pt x="956326" y="22243"/>
                  <a:pt x="768184" y="33081"/>
                  <a:pt x="705505" y="19508"/>
                </a:cubicBezTo>
                <a:cubicBezTo>
                  <a:pt x="603858" y="-11630"/>
                  <a:pt x="259641" y="13836"/>
                  <a:pt x="0" y="19508"/>
                </a:cubicBezTo>
                <a:cubicBezTo>
                  <a:pt x="595" y="10942"/>
                  <a:pt x="411" y="6303"/>
                  <a:pt x="0" y="0"/>
                </a:cubicBezTo>
                <a:close/>
              </a:path>
              <a:path w="10853928" h="19508" fill="none" stroke="0" extrusionOk="0">
                <a:moveTo>
                  <a:pt x="0" y="0"/>
                </a:moveTo>
                <a:cubicBezTo>
                  <a:pt x="140550" y="-23050"/>
                  <a:pt x="343097" y="-3068"/>
                  <a:pt x="461292" y="0"/>
                </a:cubicBezTo>
                <a:cubicBezTo>
                  <a:pt x="580883" y="6050"/>
                  <a:pt x="761598" y="21308"/>
                  <a:pt x="1139662" y="0"/>
                </a:cubicBezTo>
                <a:cubicBezTo>
                  <a:pt x="1444419" y="6095"/>
                  <a:pt x="1620574" y="43480"/>
                  <a:pt x="1926572" y="0"/>
                </a:cubicBezTo>
                <a:cubicBezTo>
                  <a:pt x="2219462" y="-9155"/>
                  <a:pt x="2149177" y="2235"/>
                  <a:pt x="2279325" y="0"/>
                </a:cubicBezTo>
                <a:cubicBezTo>
                  <a:pt x="2425839" y="3819"/>
                  <a:pt x="2459637" y="3266"/>
                  <a:pt x="2632078" y="0"/>
                </a:cubicBezTo>
                <a:cubicBezTo>
                  <a:pt x="2742936" y="-19593"/>
                  <a:pt x="3178928" y="-12325"/>
                  <a:pt x="3527527" y="0"/>
                </a:cubicBezTo>
                <a:cubicBezTo>
                  <a:pt x="3840525" y="14275"/>
                  <a:pt x="4037262" y="52020"/>
                  <a:pt x="4205897" y="0"/>
                </a:cubicBezTo>
                <a:cubicBezTo>
                  <a:pt x="4359450" y="-18409"/>
                  <a:pt x="4487354" y="-8829"/>
                  <a:pt x="4558650" y="0"/>
                </a:cubicBezTo>
                <a:cubicBezTo>
                  <a:pt x="4596649" y="4431"/>
                  <a:pt x="5056323" y="5704"/>
                  <a:pt x="5237020" y="0"/>
                </a:cubicBezTo>
                <a:cubicBezTo>
                  <a:pt x="5454176" y="38913"/>
                  <a:pt x="5947718" y="28629"/>
                  <a:pt x="6132469" y="0"/>
                </a:cubicBezTo>
                <a:cubicBezTo>
                  <a:pt x="6340477" y="46446"/>
                  <a:pt x="6508627" y="56557"/>
                  <a:pt x="6702301" y="0"/>
                </a:cubicBezTo>
                <a:cubicBezTo>
                  <a:pt x="6926034" y="-30878"/>
                  <a:pt x="6991816" y="-18081"/>
                  <a:pt x="7272132" y="0"/>
                </a:cubicBezTo>
                <a:cubicBezTo>
                  <a:pt x="7525844" y="19627"/>
                  <a:pt x="7676985" y="-38108"/>
                  <a:pt x="7950502" y="0"/>
                </a:cubicBezTo>
                <a:cubicBezTo>
                  <a:pt x="8168339" y="29538"/>
                  <a:pt x="8473544" y="-50742"/>
                  <a:pt x="8737412" y="0"/>
                </a:cubicBezTo>
                <a:cubicBezTo>
                  <a:pt x="8982130" y="2430"/>
                  <a:pt x="9173345" y="-3248"/>
                  <a:pt x="9524322" y="0"/>
                </a:cubicBezTo>
                <a:cubicBezTo>
                  <a:pt x="9834243" y="54693"/>
                  <a:pt x="10356026" y="50968"/>
                  <a:pt x="10853928" y="0"/>
                </a:cubicBezTo>
                <a:cubicBezTo>
                  <a:pt x="10853351" y="5404"/>
                  <a:pt x="10854170" y="9465"/>
                  <a:pt x="10853928" y="19508"/>
                </a:cubicBezTo>
                <a:cubicBezTo>
                  <a:pt x="10689617" y="32950"/>
                  <a:pt x="10550303" y="32079"/>
                  <a:pt x="10392636" y="19508"/>
                </a:cubicBezTo>
                <a:cubicBezTo>
                  <a:pt x="10223363" y="32791"/>
                  <a:pt x="9805069" y="936"/>
                  <a:pt x="9497187" y="19508"/>
                </a:cubicBezTo>
                <a:cubicBezTo>
                  <a:pt x="9159820" y="44683"/>
                  <a:pt x="9114539" y="31654"/>
                  <a:pt x="8818817" y="19508"/>
                </a:cubicBezTo>
                <a:cubicBezTo>
                  <a:pt x="8527400" y="15042"/>
                  <a:pt x="8633507" y="27421"/>
                  <a:pt x="8466064" y="19508"/>
                </a:cubicBezTo>
                <a:cubicBezTo>
                  <a:pt x="8270676" y="74303"/>
                  <a:pt x="7987709" y="6935"/>
                  <a:pt x="7787693" y="19508"/>
                </a:cubicBezTo>
                <a:cubicBezTo>
                  <a:pt x="7544623" y="4777"/>
                  <a:pt x="7402157" y="3457"/>
                  <a:pt x="7217862" y="19508"/>
                </a:cubicBezTo>
                <a:cubicBezTo>
                  <a:pt x="7052949" y="9867"/>
                  <a:pt x="6919578" y="33806"/>
                  <a:pt x="6648031" y="19508"/>
                </a:cubicBezTo>
                <a:cubicBezTo>
                  <a:pt x="6370813" y="13645"/>
                  <a:pt x="6241857" y="52544"/>
                  <a:pt x="6078200" y="19508"/>
                </a:cubicBezTo>
                <a:cubicBezTo>
                  <a:pt x="5890116" y="24598"/>
                  <a:pt x="5632365" y="-6887"/>
                  <a:pt x="5508368" y="19508"/>
                </a:cubicBezTo>
                <a:cubicBezTo>
                  <a:pt x="5420337" y="59144"/>
                  <a:pt x="5047013" y="21621"/>
                  <a:pt x="4721459" y="19508"/>
                </a:cubicBezTo>
                <a:cubicBezTo>
                  <a:pt x="4405572" y="20611"/>
                  <a:pt x="4245611" y="14881"/>
                  <a:pt x="4043088" y="19508"/>
                </a:cubicBezTo>
                <a:cubicBezTo>
                  <a:pt x="3843535" y="-3865"/>
                  <a:pt x="3825260" y="37724"/>
                  <a:pt x="3690336" y="19508"/>
                </a:cubicBezTo>
                <a:cubicBezTo>
                  <a:pt x="3579366" y="-1493"/>
                  <a:pt x="3262758" y="62348"/>
                  <a:pt x="3120504" y="19508"/>
                </a:cubicBezTo>
                <a:cubicBezTo>
                  <a:pt x="2982138" y="13085"/>
                  <a:pt x="2747890" y="43373"/>
                  <a:pt x="2333595" y="19508"/>
                </a:cubicBezTo>
                <a:cubicBezTo>
                  <a:pt x="1929322" y="12496"/>
                  <a:pt x="2077826" y="-22063"/>
                  <a:pt x="1872303" y="19508"/>
                </a:cubicBezTo>
                <a:cubicBezTo>
                  <a:pt x="1633496" y="33683"/>
                  <a:pt x="1297706" y="62353"/>
                  <a:pt x="976854" y="19508"/>
                </a:cubicBezTo>
                <a:cubicBezTo>
                  <a:pt x="659648" y="53776"/>
                  <a:pt x="416916" y="10332"/>
                  <a:pt x="0" y="19508"/>
                </a:cubicBezTo>
                <a:cubicBezTo>
                  <a:pt x="1632" y="13310"/>
                  <a:pt x="1042" y="840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853928"/>
                      <a:gd name="connsiteY0" fmla="*/ 0 h 19508"/>
                      <a:gd name="connsiteX1" fmla="*/ 461292 w 10853928"/>
                      <a:gd name="connsiteY1" fmla="*/ 0 h 19508"/>
                      <a:gd name="connsiteX2" fmla="*/ 1139662 w 10853928"/>
                      <a:gd name="connsiteY2" fmla="*/ 0 h 19508"/>
                      <a:gd name="connsiteX3" fmla="*/ 1926572 w 10853928"/>
                      <a:gd name="connsiteY3" fmla="*/ 0 h 19508"/>
                      <a:gd name="connsiteX4" fmla="*/ 2279325 w 10853928"/>
                      <a:gd name="connsiteY4" fmla="*/ 0 h 19508"/>
                      <a:gd name="connsiteX5" fmla="*/ 2632078 w 10853928"/>
                      <a:gd name="connsiteY5" fmla="*/ 0 h 19508"/>
                      <a:gd name="connsiteX6" fmla="*/ 3527527 w 10853928"/>
                      <a:gd name="connsiteY6" fmla="*/ 0 h 19508"/>
                      <a:gd name="connsiteX7" fmla="*/ 4205897 w 10853928"/>
                      <a:gd name="connsiteY7" fmla="*/ 0 h 19508"/>
                      <a:gd name="connsiteX8" fmla="*/ 4558650 w 10853928"/>
                      <a:gd name="connsiteY8" fmla="*/ 0 h 19508"/>
                      <a:gd name="connsiteX9" fmla="*/ 5237020 w 10853928"/>
                      <a:gd name="connsiteY9" fmla="*/ 0 h 19508"/>
                      <a:gd name="connsiteX10" fmla="*/ 6132469 w 10853928"/>
                      <a:gd name="connsiteY10" fmla="*/ 0 h 19508"/>
                      <a:gd name="connsiteX11" fmla="*/ 6702301 w 10853928"/>
                      <a:gd name="connsiteY11" fmla="*/ 0 h 19508"/>
                      <a:gd name="connsiteX12" fmla="*/ 7272132 w 10853928"/>
                      <a:gd name="connsiteY12" fmla="*/ 0 h 19508"/>
                      <a:gd name="connsiteX13" fmla="*/ 7950502 w 10853928"/>
                      <a:gd name="connsiteY13" fmla="*/ 0 h 19508"/>
                      <a:gd name="connsiteX14" fmla="*/ 8737412 w 10853928"/>
                      <a:gd name="connsiteY14" fmla="*/ 0 h 19508"/>
                      <a:gd name="connsiteX15" fmla="*/ 9524322 w 10853928"/>
                      <a:gd name="connsiteY15" fmla="*/ 0 h 19508"/>
                      <a:gd name="connsiteX16" fmla="*/ 10853928 w 10853928"/>
                      <a:gd name="connsiteY16" fmla="*/ 0 h 19508"/>
                      <a:gd name="connsiteX17" fmla="*/ 10853928 w 10853928"/>
                      <a:gd name="connsiteY17" fmla="*/ 19508 h 19508"/>
                      <a:gd name="connsiteX18" fmla="*/ 10392636 w 10853928"/>
                      <a:gd name="connsiteY18" fmla="*/ 19508 h 19508"/>
                      <a:gd name="connsiteX19" fmla="*/ 9497187 w 10853928"/>
                      <a:gd name="connsiteY19" fmla="*/ 19508 h 19508"/>
                      <a:gd name="connsiteX20" fmla="*/ 8818817 w 10853928"/>
                      <a:gd name="connsiteY20" fmla="*/ 19508 h 19508"/>
                      <a:gd name="connsiteX21" fmla="*/ 8466064 w 10853928"/>
                      <a:gd name="connsiteY21" fmla="*/ 19508 h 19508"/>
                      <a:gd name="connsiteX22" fmla="*/ 7787693 w 10853928"/>
                      <a:gd name="connsiteY22" fmla="*/ 19508 h 19508"/>
                      <a:gd name="connsiteX23" fmla="*/ 7217862 w 10853928"/>
                      <a:gd name="connsiteY23" fmla="*/ 19508 h 19508"/>
                      <a:gd name="connsiteX24" fmla="*/ 6648031 w 10853928"/>
                      <a:gd name="connsiteY24" fmla="*/ 19508 h 19508"/>
                      <a:gd name="connsiteX25" fmla="*/ 6078200 w 10853928"/>
                      <a:gd name="connsiteY25" fmla="*/ 19508 h 19508"/>
                      <a:gd name="connsiteX26" fmla="*/ 5508368 w 10853928"/>
                      <a:gd name="connsiteY26" fmla="*/ 19508 h 19508"/>
                      <a:gd name="connsiteX27" fmla="*/ 4721459 w 10853928"/>
                      <a:gd name="connsiteY27" fmla="*/ 19508 h 19508"/>
                      <a:gd name="connsiteX28" fmla="*/ 4043088 w 10853928"/>
                      <a:gd name="connsiteY28" fmla="*/ 19508 h 19508"/>
                      <a:gd name="connsiteX29" fmla="*/ 3690336 w 10853928"/>
                      <a:gd name="connsiteY29" fmla="*/ 19508 h 19508"/>
                      <a:gd name="connsiteX30" fmla="*/ 3120504 w 10853928"/>
                      <a:gd name="connsiteY30" fmla="*/ 19508 h 19508"/>
                      <a:gd name="connsiteX31" fmla="*/ 2333595 w 10853928"/>
                      <a:gd name="connsiteY31" fmla="*/ 19508 h 19508"/>
                      <a:gd name="connsiteX32" fmla="*/ 1872303 w 10853928"/>
                      <a:gd name="connsiteY32" fmla="*/ 19508 h 19508"/>
                      <a:gd name="connsiteX33" fmla="*/ 976854 w 10853928"/>
                      <a:gd name="connsiteY33" fmla="*/ 19508 h 19508"/>
                      <a:gd name="connsiteX34" fmla="*/ 0 w 10853928"/>
                      <a:gd name="connsiteY34" fmla="*/ 19508 h 19508"/>
                      <a:gd name="connsiteX35" fmla="*/ 0 w 10853928"/>
                      <a:gd name="connsiteY35" fmla="*/ 0 h 19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0853928" h="19508" fill="none" extrusionOk="0">
                        <a:moveTo>
                          <a:pt x="0" y="0"/>
                        </a:moveTo>
                        <a:cubicBezTo>
                          <a:pt x="146993" y="-19076"/>
                          <a:pt x="347684" y="-4790"/>
                          <a:pt x="461292" y="0"/>
                        </a:cubicBezTo>
                        <a:cubicBezTo>
                          <a:pt x="574900" y="4790"/>
                          <a:pt x="808367" y="19821"/>
                          <a:pt x="1139662" y="0"/>
                        </a:cubicBezTo>
                        <a:cubicBezTo>
                          <a:pt x="1470957" y="-19821"/>
                          <a:pt x="1627405" y="5721"/>
                          <a:pt x="1926572" y="0"/>
                        </a:cubicBezTo>
                        <a:cubicBezTo>
                          <a:pt x="2225739" y="-5721"/>
                          <a:pt x="2137730" y="-3235"/>
                          <a:pt x="2279325" y="0"/>
                        </a:cubicBezTo>
                        <a:cubicBezTo>
                          <a:pt x="2420920" y="3235"/>
                          <a:pt x="2456518" y="9685"/>
                          <a:pt x="2632078" y="0"/>
                        </a:cubicBezTo>
                        <a:cubicBezTo>
                          <a:pt x="2807638" y="-9685"/>
                          <a:pt x="3211516" y="-43007"/>
                          <a:pt x="3527527" y="0"/>
                        </a:cubicBezTo>
                        <a:cubicBezTo>
                          <a:pt x="3843538" y="43007"/>
                          <a:pt x="4058833" y="22042"/>
                          <a:pt x="4205897" y="0"/>
                        </a:cubicBezTo>
                        <a:cubicBezTo>
                          <a:pt x="4352961" y="-22042"/>
                          <a:pt x="4474805" y="-11846"/>
                          <a:pt x="4558650" y="0"/>
                        </a:cubicBezTo>
                        <a:cubicBezTo>
                          <a:pt x="4642495" y="11846"/>
                          <a:pt x="5041928" y="-6069"/>
                          <a:pt x="5237020" y="0"/>
                        </a:cubicBezTo>
                        <a:cubicBezTo>
                          <a:pt x="5432112" y="6069"/>
                          <a:pt x="5943266" y="-17479"/>
                          <a:pt x="6132469" y="0"/>
                        </a:cubicBezTo>
                        <a:cubicBezTo>
                          <a:pt x="6321672" y="17479"/>
                          <a:pt x="6483872" y="26234"/>
                          <a:pt x="6702301" y="0"/>
                        </a:cubicBezTo>
                        <a:cubicBezTo>
                          <a:pt x="6920730" y="-26234"/>
                          <a:pt x="6991194" y="-15156"/>
                          <a:pt x="7272132" y="0"/>
                        </a:cubicBezTo>
                        <a:cubicBezTo>
                          <a:pt x="7553070" y="15156"/>
                          <a:pt x="7684444" y="-32961"/>
                          <a:pt x="7950502" y="0"/>
                        </a:cubicBezTo>
                        <a:cubicBezTo>
                          <a:pt x="8216560" y="32961"/>
                          <a:pt x="8493290" y="-10491"/>
                          <a:pt x="8737412" y="0"/>
                        </a:cubicBezTo>
                        <a:cubicBezTo>
                          <a:pt x="8981534" y="10491"/>
                          <a:pt x="9191586" y="-13899"/>
                          <a:pt x="9524322" y="0"/>
                        </a:cubicBezTo>
                        <a:cubicBezTo>
                          <a:pt x="9857058" y="13899"/>
                          <a:pt x="10297509" y="7485"/>
                          <a:pt x="10853928" y="0"/>
                        </a:cubicBezTo>
                        <a:cubicBezTo>
                          <a:pt x="10853385" y="4602"/>
                          <a:pt x="10853268" y="10000"/>
                          <a:pt x="10853928" y="19508"/>
                        </a:cubicBezTo>
                        <a:cubicBezTo>
                          <a:pt x="10691638" y="29742"/>
                          <a:pt x="10574319" y="30798"/>
                          <a:pt x="10392636" y="19508"/>
                        </a:cubicBezTo>
                        <a:cubicBezTo>
                          <a:pt x="10210953" y="8218"/>
                          <a:pt x="9836277" y="-15522"/>
                          <a:pt x="9497187" y="19508"/>
                        </a:cubicBezTo>
                        <a:cubicBezTo>
                          <a:pt x="9158097" y="54538"/>
                          <a:pt x="9119479" y="31934"/>
                          <a:pt x="8818817" y="19508"/>
                        </a:cubicBezTo>
                        <a:cubicBezTo>
                          <a:pt x="8518155" y="7083"/>
                          <a:pt x="8640037" y="7703"/>
                          <a:pt x="8466064" y="19508"/>
                        </a:cubicBezTo>
                        <a:cubicBezTo>
                          <a:pt x="8292091" y="31313"/>
                          <a:pt x="7997656" y="20134"/>
                          <a:pt x="7787693" y="19508"/>
                        </a:cubicBezTo>
                        <a:cubicBezTo>
                          <a:pt x="7577730" y="18882"/>
                          <a:pt x="7412468" y="22636"/>
                          <a:pt x="7217862" y="19508"/>
                        </a:cubicBezTo>
                        <a:cubicBezTo>
                          <a:pt x="7023256" y="16380"/>
                          <a:pt x="6898018" y="16044"/>
                          <a:pt x="6648031" y="19508"/>
                        </a:cubicBezTo>
                        <a:cubicBezTo>
                          <a:pt x="6398044" y="22972"/>
                          <a:pt x="6254402" y="39845"/>
                          <a:pt x="6078200" y="19508"/>
                        </a:cubicBezTo>
                        <a:cubicBezTo>
                          <a:pt x="5901998" y="-829"/>
                          <a:pt x="5622886" y="4433"/>
                          <a:pt x="5508368" y="19508"/>
                        </a:cubicBezTo>
                        <a:cubicBezTo>
                          <a:pt x="5393850" y="34583"/>
                          <a:pt x="5036260" y="28050"/>
                          <a:pt x="4721459" y="19508"/>
                        </a:cubicBezTo>
                        <a:cubicBezTo>
                          <a:pt x="4406658" y="10966"/>
                          <a:pt x="4239221" y="42771"/>
                          <a:pt x="4043088" y="19508"/>
                        </a:cubicBezTo>
                        <a:cubicBezTo>
                          <a:pt x="3846955" y="-3755"/>
                          <a:pt x="3818802" y="35878"/>
                          <a:pt x="3690336" y="19508"/>
                        </a:cubicBezTo>
                        <a:cubicBezTo>
                          <a:pt x="3561870" y="3138"/>
                          <a:pt x="3265491" y="43414"/>
                          <a:pt x="3120504" y="19508"/>
                        </a:cubicBezTo>
                        <a:cubicBezTo>
                          <a:pt x="2975517" y="-4398"/>
                          <a:pt x="2720254" y="37893"/>
                          <a:pt x="2333595" y="19508"/>
                        </a:cubicBezTo>
                        <a:cubicBezTo>
                          <a:pt x="1946936" y="1123"/>
                          <a:pt x="2097241" y="6996"/>
                          <a:pt x="1872303" y="19508"/>
                        </a:cubicBezTo>
                        <a:cubicBezTo>
                          <a:pt x="1647365" y="32020"/>
                          <a:pt x="1282708" y="46600"/>
                          <a:pt x="976854" y="19508"/>
                        </a:cubicBezTo>
                        <a:cubicBezTo>
                          <a:pt x="671000" y="-7584"/>
                          <a:pt x="408401" y="-11555"/>
                          <a:pt x="0" y="19508"/>
                        </a:cubicBezTo>
                        <a:cubicBezTo>
                          <a:pt x="793" y="12919"/>
                          <a:pt x="460" y="7837"/>
                          <a:pt x="0" y="0"/>
                        </a:cubicBezTo>
                        <a:close/>
                      </a:path>
                      <a:path w="10853928" h="19508" stroke="0" extrusionOk="0">
                        <a:moveTo>
                          <a:pt x="0" y="0"/>
                        </a:moveTo>
                        <a:cubicBezTo>
                          <a:pt x="267322" y="15284"/>
                          <a:pt x="415388" y="-21048"/>
                          <a:pt x="569831" y="0"/>
                        </a:cubicBezTo>
                        <a:cubicBezTo>
                          <a:pt x="724274" y="21048"/>
                          <a:pt x="769333" y="-2353"/>
                          <a:pt x="922584" y="0"/>
                        </a:cubicBezTo>
                        <a:cubicBezTo>
                          <a:pt x="1075835" y="2353"/>
                          <a:pt x="1399490" y="-145"/>
                          <a:pt x="1818033" y="0"/>
                        </a:cubicBezTo>
                        <a:cubicBezTo>
                          <a:pt x="2236576" y="145"/>
                          <a:pt x="2145330" y="5482"/>
                          <a:pt x="2387864" y="0"/>
                        </a:cubicBezTo>
                        <a:cubicBezTo>
                          <a:pt x="2630398" y="-5482"/>
                          <a:pt x="2793207" y="18487"/>
                          <a:pt x="2957695" y="0"/>
                        </a:cubicBezTo>
                        <a:cubicBezTo>
                          <a:pt x="3122183" y="-18487"/>
                          <a:pt x="3579141" y="19003"/>
                          <a:pt x="3853144" y="0"/>
                        </a:cubicBezTo>
                        <a:cubicBezTo>
                          <a:pt x="4127147" y="-19003"/>
                          <a:pt x="4209857" y="12211"/>
                          <a:pt x="4314436" y="0"/>
                        </a:cubicBezTo>
                        <a:cubicBezTo>
                          <a:pt x="4419015" y="-12211"/>
                          <a:pt x="4762459" y="-17220"/>
                          <a:pt x="5209885" y="0"/>
                        </a:cubicBezTo>
                        <a:cubicBezTo>
                          <a:pt x="5657311" y="17220"/>
                          <a:pt x="5692663" y="-3290"/>
                          <a:pt x="6105335" y="0"/>
                        </a:cubicBezTo>
                        <a:cubicBezTo>
                          <a:pt x="6518007" y="3290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441941" y="-17829"/>
                          <a:pt x="7679154" y="0"/>
                        </a:cubicBezTo>
                        <a:cubicBezTo>
                          <a:pt x="7916367" y="17829"/>
                          <a:pt x="8102967" y="-24363"/>
                          <a:pt x="8248985" y="0"/>
                        </a:cubicBezTo>
                        <a:cubicBezTo>
                          <a:pt x="8395003" y="24363"/>
                          <a:pt x="8552393" y="25505"/>
                          <a:pt x="8818817" y="0"/>
                        </a:cubicBezTo>
                        <a:cubicBezTo>
                          <a:pt x="9085241" y="-25505"/>
                          <a:pt x="9411308" y="38000"/>
                          <a:pt x="9605726" y="0"/>
                        </a:cubicBezTo>
                        <a:cubicBezTo>
                          <a:pt x="9800144" y="-38000"/>
                          <a:pt x="10006468" y="-25741"/>
                          <a:pt x="10175558" y="0"/>
                        </a:cubicBezTo>
                        <a:cubicBezTo>
                          <a:pt x="10344648" y="25741"/>
                          <a:pt x="10696282" y="695"/>
                          <a:pt x="10853928" y="0"/>
                        </a:cubicBezTo>
                        <a:cubicBezTo>
                          <a:pt x="10853119" y="4899"/>
                          <a:pt x="10853878" y="13181"/>
                          <a:pt x="10853928" y="19508"/>
                        </a:cubicBezTo>
                        <a:cubicBezTo>
                          <a:pt x="10608124" y="25475"/>
                          <a:pt x="10343415" y="23527"/>
                          <a:pt x="10067018" y="19508"/>
                        </a:cubicBezTo>
                        <a:cubicBezTo>
                          <a:pt x="9790621" y="15490"/>
                          <a:pt x="9843266" y="4784"/>
                          <a:pt x="9714266" y="19508"/>
                        </a:cubicBezTo>
                        <a:cubicBezTo>
                          <a:pt x="9585266" y="34232"/>
                          <a:pt x="9379484" y="3095"/>
                          <a:pt x="9252974" y="19508"/>
                        </a:cubicBezTo>
                        <a:cubicBezTo>
                          <a:pt x="9126464" y="35921"/>
                          <a:pt x="8580678" y="-3684"/>
                          <a:pt x="8357525" y="19508"/>
                        </a:cubicBezTo>
                        <a:cubicBezTo>
                          <a:pt x="8134372" y="42700"/>
                          <a:pt x="7903199" y="27678"/>
                          <a:pt x="7679154" y="19508"/>
                        </a:cubicBezTo>
                        <a:cubicBezTo>
                          <a:pt x="7455109" y="11338"/>
                          <a:pt x="7435944" y="28329"/>
                          <a:pt x="7217862" y="19508"/>
                        </a:cubicBezTo>
                        <a:cubicBezTo>
                          <a:pt x="6999780" y="10687"/>
                          <a:pt x="6680409" y="20205"/>
                          <a:pt x="6539492" y="19508"/>
                        </a:cubicBezTo>
                        <a:cubicBezTo>
                          <a:pt x="6398575" y="18812"/>
                          <a:pt x="6312077" y="34238"/>
                          <a:pt x="6186739" y="19508"/>
                        </a:cubicBezTo>
                        <a:cubicBezTo>
                          <a:pt x="6061401" y="4778"/>
                          <a:pt x="5947033" y="13295"/>
                          <a:pt x="5833986" y="19508"/>
                        </a:cubicBezTo>
                        <a:cubicBezTo>
                          <a:pt x="5720939" y="25721"/>
                          <a:pt x="5482226" y="9806"/>
                          <a:pt x="5155616" y="19508"/>
                        </a:cubicBezTo>
                        <a:cubicBezTo>
                          <a:pt x="4829006" y="29211"/>
                          <a:pt x="4841274" y="30536"/>
                          <a:pt x="4694324" y="19508"/>
                        </a:cubicBezTo>
                        <a:cubicBezTo>
                          <a:pt x="4547374" y="8480"/>
                          <a:pt x="4077675" y="8233"/>
                          <a:pt x="3907414" y="19508"/>
                        </a:cubicBezTo>
                        <a:cubicBezTo>
                          <a:pt x="3737153" y="30784"/>
                          <a:pt x="3538393" y="22850"/>
                          <a:pt x="3446122" y="19508"/>
                        </a:cubicBezTo>
                        <a:cubicBezTo>
                          <a:pt x="3353851" y="16166"/>
                          <a:pt x="2990320" y="-6871"/>
                          <a:pt x="2659212" y="19508"/>
                        </a:cubicBezTo>
                        <a:cubicBezTo>
                          <a:pt x="2328104" y="45887"/>
                          <a:pt x="2427653" y="10827"/>
                          <a:pt x="2306460" y="19508"/>
                        </a:cubicBezTo>
                        <a:cubicBezTo>
                          <a:pt x="2185267" y="28189"/>
                          <a:pt x="1719763" y="4937"/>
                          <a:pt x="1519550" y="19508"/>
                        </a:cubicBezTo>
                        <a:cubicBezTo>
                          <a:pt x="1319337" y="34080"/>
                          <a:pt x="1167371" y="18260"/>
                          <a:pt x="1058258" y="19508"/>
                        </a:cubicBezTo>
                        <a:cubicBezTo>
                          <a:pt x="949145" y="20756"/>
                          <a:pt x="780234" y="32667"/>
                          <a:pt x="705505" y="19508"/>
                        </a:cubicBezTo>
                        <a:cubicBezTo>
                          <a:pt x="630776" y="6349"/>
                          <a:pt x="215796" y="31276"/>
                          <a:pt x="0" y="19508"/>
                        </a:cubicBezTo>
                        <a:cubicBezTo>
                          <a:pt x="603" y="11282"/>
                          <a:pt x="-315" y="606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115" name="Rectangle 3">
            <a:extLst>
              <a:ext uri="{FF2B5EF4-FFF2-40B4-BE49-F238E27FC236}">
                <a16:creationId xmlns:a16="http://schemas.microsoft.com/office/drawing/2014/main" id="{8F694EE4-C191-CE62-B817-0C1A34CC1D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9100" y="2068520"/>
            <a:ext cx="11350752" cy="4535424"/>
          </a:xfrm>
        </p:spPr>
        <p:txBody>
          <a:bodyPr>
            <a:normAutofit/>
          </a:bodyPr>
          <a:lstStyle/>
          <a:p>
            <a:pPr marL="304810" indent="-304810">
              <a:spcBef>
                <a:spcPct val="10000"/>
              </a:spcBef>
              <a:buClr>
                <a:srgbClr val="008000"/>
              </a:buClr>
              <a:buNone/>
            </a:pPr>
            <a:r>
              <a:rPr lang="en-GB" altLang="en-US" sz="2000" b="1" dirty="0">
                <a:latin typeface="Times New Roman" panose="02020603050405020304" pitchFamily="18" charset="0"/>
              </a:rPr>
              <a:t>	(p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 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</a:rPr>
              <a:t>)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000" dirty="0">
                <a:latin typeface="Times New Roman" panose="02020603050405020304" pitchFamily="18" charset="0"/>
              </a:rPr>
              <a:t>  (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</a:rPr>
              <a:t>)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GB" altLang="en-US" sz="2000" dirty="0">
                <a:latin typeface="Times New Roman" panose="02020603050405020304" pitchFamily="18" charset="0"/>
              </a:rPr>
              <a:t>(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</a:rPr>
              <a:t>)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	           					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GB" altLang="en-US" sz="2000" b="1" i="1" dirty="0">
                <a:latin typeface="Times New Roman" panose="02020603050405020304" pitchFamily="18" charset="0"/>
              </a:rPr>
              <a:t>Equivalence law</a:t>
            </a:r>
            <a:r>
              <a:rPr lang="en-GB" altLang="en-US" sz="2000" i="1" dirty="0">
                <a:latin typeface="Times New Roman" panose="02020603050405020304" pitchFamily="18" charset="0"/>
              </a:rPr>
              <a:t>) </a:t>
            </a:r>
          </a:p>
          <a:p>
            <a:pPr marL="304810" indent="-304810">
              <a:spcBef>
                <a:spcPct val="10000"/>
              </a:spcBef>
              <a:buClr>
                <a:srgbClr val="008000"/>
              </a:buClr>
              <a:buNone/>
            </a:pPr>
            <a:r>
              <a:rPr lang="en-GB" altLang="en-US" sz="2000" i="1" dirty="0">
                <a:latin typeface="Times New Roman" panose="02020603050405020304" pitchFamily="18" charset="0"/>
              </a:rPr>
              <a:t>	</a:t>
            </a:r>
            <a:r>
              <a:rPr lang="en-GB" altLang="en-US" sz="2000" dirty="0">
                <a:latin typeface="Times New Roman" panose="02020603050405020304" pitchFamily="18" charset="0"/>
              </a:rPr>
              <a:t>(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</a:rPr>
              <a:t>)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</a:t>
            </a:r>
            <a:r>
              <a:rPr lang="en-GB" altLang="en-US" sz="2000" dirty="0">
                <a:latin typeface="Times New Roman" panose="02020603050405020304" pitchFamily="18" charset="0"/>
              </a:rPr>
              <a:t> (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</a:rPr>
              <a:t>)							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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GB" altLang="en-US" sz="2000" b="1" i="1" dirty="0">
                <a:latin typeface="Times New Roman" panose="02020603050405020304" pitchFamily="18" charset="0"/>
              </a:rPr>
              <a:t>Implication law</a:t>
            </a:r>
            <a:r>
              <a:rPr lang="en-GB" altLang="en-US" sz="2000" i="1" dirty="0">
                <a:latin typeface="Times New Roman" panose="02020603050405020304" pitchFamily="18" charset="0"/>
              </a:rPr>
              <a:t>) </a:t>
            </a:r>
            <a:endParaRPr lang="en-GB" altLang="en-US" sz="20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304810" indent="-304810">
              <a:spcBef>
                <a:spcPct val="10000"/>
              </a:spcBef>
              <a:buClr>
                <a:srgbClr val="008000"/>
              </a:buClr>
              <a:buNone/>
            </a:pP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	</a:t>
            </a:r>
            <a:r>
              <a:rPr lang="en-GB" altLang="en-US" sz="2000" b="1" i="1" dirty="0">
                <a:latin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</a:rPr>
              <a:t>(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000" b="1" i="1" dirty="0">
                <a:latin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</a:rPr>
              <a:t>(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</a:rPr>
              <a:t>))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000" dirty="0">
                <a:latin typeface="Times New Roman" panose="02020603050405020304" pitchFamily="18" charset="0"/>
              </a:rPr>
              <a:t> </a:t>
            </a:r>
            <a:r>
              <a:rPr lang="en-GB" altLang="en-US" sz="2000" b="1" dirty="0">
                <a:latin typeface="Times New Roman" panose="02020603050405020304" pitchFamily="18" charset="0"/>
              </a:rPr>
              <a:t>p        	       	          					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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GB" altLang="en-US" sz="2000" b="1" i="1" dirty="0">
                <a:latin typeface="Times New Roman" panose="02020603050405020304" pitchFamily="18" charset="0"/>
              </a:rPr>
              <a:t>Double negation</a:t>
            </a:r>
            <a:r>
              <a:rPr lang="en-GB" altLang="en-US" sz="2000" i="1" dirty="0">
                <a:latin typeface="Times New Roman" panose="02020603050405020304" pitchFamily="18" charset="0"/>
              </a:rPr>
              <a:t>) 	</a:t>
            </a:r>
          </a:p>
          <a:p>
            <a:pPr marL="304810" indent="-304810">
              <a:spcBef>
                <a:spcPct val="10000"/>
              </a:spcBef>
              <a:buClr>
                <a:srgbClr val="008000"/>
              </a:buClr>
              <a:buNone/>
            </a:pPr>
            <a:r>
              <a:rPr lang="en-GB" altLang="en-US" sz="2000" i="1" dirty="0">
                <a:latin typeface="Times New Roman" panose="02020603050405020304" pitchFamily="18" charset="0"/>
              </a:rPr>
              <a:t>	</a:t>
            </a:r>
            <a:r>
              <a:rPr lang="en-GB" altLang="en-US" sz="2000" dirty="0">
                <a:latin typeface="Times New Roman" panose="02020603050405020304" pitchFamily="18" charset="0"/>
              </a:rPr>
              <a:t>(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</a:rPr>
              <a:t>)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000" b="1" dirty="0">
                <a:latin typeface="Times New Roman" panose="02020603050405020304" pitchFamily="18" charset="0"/>
              </a:rPr>
              <a:t> p	&amp;      </a:t>
            </a:r>
            <a:r>
              <a:rPr lang="en-GB" altLang="en-US" sz="2000" dirty="0">
                <a:latin typeface="Times New Roman" panose="02020603050405020304" pitchFamily="18" charset="0"/>
              </a:rPr>
              <a:t>(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</a:rPr>
              <a:t>)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000" b="1" dirty="0">
                <a:latin typeface="Times New Roman" panose="02020603050405020304" pitchFamily="18" charset="0"/>
              </a:rPr>
              <a:t> p	 					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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GB" altLang="en-US" sz="2000" b="1" i="1" dirty="0">
                <a:latin typeface="Times New Roman" panose="02020603050405020304" pitchFamily="18" charset="0"/>
              </a:rPr>
              <a:t>Idempotent law</a:t>
            </a:r>
            <a:r>
              <a:rPr lang="en-GB" altLang="en-US" sz="2000" i="1" dirty="0">
                <a:latin typeface="Times New Roman" panose="02020603050405020304" pitchFamily="18" charset="0"/>
              </a:rPr>
              <a:t>) </a:t>
            </a:r>
          </a:p>
          <a:p>
            <a:pPr marL="304810" indent="-304810">
              <a:spcBef>
                <a:spcPct val="10000"/>
              </a:spcBef>
              <a:buClr>
                <a:srgbClr val="008000"/>
              </a:buClr>
              <a:buNone/>
            </a:pPr>
            <a:r>
              <a:rPr lang="en-GB" altLang="en-US" sz="2000" dirty="0">
                <a:latin typeface="Times New Roman" panose="02020603050405020304" pitchFamily="18" charset="0"/>
              </a:rPr>
              <a:t>	</a:t>
            </a:r>
            <a:r>
              <a:rPr lang="en-GB" altLang="en-US" sz="2000" i="1" dirty="0">
                <a:latin typeface="Times New Roman" panose="02020603050405020304" pitchFamily="18" charset="0"/>
              </a:rPr>
              <a:t>(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</a:rPr>
              <a:t>)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i="1" dirty="0">
                <a:latin typeface="Times New Roman" panose="02020603050405020304" pitchFamily="18" charset="0"/>
              </a:rPr>
              <a:t>(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</a:rPr>
              <a:t>) </a:t>
            </a:r>
            <a:r>
              <a:rPr lang="en-GB" altLang="en-US" sz="2000" b="1" dirty="0">
                <a:latin typeface="Times New Roman" panose="02020603050405020304" pitchFamily="18" charset="0"/>
              </a:rPr>
              <a:t>&amp;    </a:t>
            </a:r>
            <a:r>
              <a:rPr lang="en-GB" altLang="en-US" sz="2000" dirty="0">
                <a:latin typeface="Times New Roman" panose="02020603050405020304" pitchFamily="18" charset="0"/>
              </a:rPr>
              <a:t>(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</a:rPr>
              <a:t>)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i="1" dirty="0">
                <a:latin typeface="Times New Roman" panose="02020603050405020304" pitchFamily="18" charset="0"/>
              </a:rPr>
              <a:t>(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</a:rPr>
              <a:t>)					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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GB" altLang="en-US" sz="2000" b="1" i="1" dirty="0">
                <a:latin typeface="Times New Roman" panose="02020603050405020304" pitchFamily="18" charset="0"/>
              </a:rPr>
              <a:t>Commutative</a:t>
            </a:r>
            <a:r>
              <a:rPr lang="en-GB" altLang="en-US" sz="2000" i="1" dirty="0">
                <a:latin typeface="Times New Roman" panose="02020603050405020304" pitchFamily="18" charset="0"/>
              </a:rPr>
              <a:t>) </a:t>
            </a:r>
          </a:p>
          <a:p>
            <a:pPr marL="304810" indent="-304810">
              <a:spcBef>
                <a:spcPct val="10000"/>
              </a:spcBef>
              <a:buClr>
                <a:srgbClr val="008000"/>
              </a:buClr>
              <a:buNone/>
            </a:pPr>
            <a:r>
              <a:rPr lang="en-GB" altLang="en-US" sz="2000" b="1" dirty="0">
                <a:latin typeface="Times New Roman" panose="02020603050405020304" pitchFamily="18" charset="0"/>
              </a:rPr>
              <a:t>	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GB" altLang="en-US" sz="2000" dirty="0">
                <a:latin typeface="Times New Roman" panose="02020603050405020304" pitchFamily="18" charset="0"/>
              </a:rPr>
              <a:t>(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GB" altLang="en-US" sz="2000" b="1" dirty="0">
                <a:latin typeface="Times New Roman" panose="02020603050405020304" pitchFamily="18" charset="0"/>
              </a:rPr>
              <a:t>r</a:t>
            </a:r>
            <a:r>
              <a:rPr lang="en-GB" altLang="en-US" sz="2000" dirty="0">
                <a:latin typeface="Times New Roman" panose="02020603050405020304" pitchFamily="18" charset="0"/>
              </a:rPr>
              <a:t>)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000" b="1" dirty="0">
                <a:latin typeface="Times New Roman" panose="02020603050405020304" pitchFamily="18" charset="0"/>
              </a:rPr>
              <a:t> (p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</a:rPr>
              <a:t>)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GB" altLang="en-US" sz="2000" b="1" dirty="0">
                <a:latin typeface="Times New Roman" panose="02020603050405020304" pitchFamily="18" charset="0"/>
              </a:rPr>
              <a:t>r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000" b="1" dirty="0">
                <a:latin typeface="Times New Roman" panose="02020603050405020304" pitchFamily="18" charset="0"/>
                <a:sym typeface="Symbol" panose="05050102010706020507" pitchFamily="18" charset="2"/>
              </a:rPr>
              <a:t>&amp;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GB" altLang="en-US" sz="2000" dirty="0">
                <a:latin typeface="Times New Roman" panose="02020603050405020304" pitchFamily="18" charset="0"/>
              </a:rPr>
              <a:t>(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GB" altLang="en-US" sz="2000" b="1" dirty="0">
                <a:latin typeface="Times New Roman" panose="02020603050405020304" pitchFamily="18" charset="0"/>
              </a:rPr>
              <a:t>r</a:t>
            </a:r>
            <a:r>
              <a:rPr lang="en-GB" altLang="en-US" sz="2000" dirty="0">
                <a:latin typeface="Times New Roman" panose="02020603050405020304" pitchFamily="18" charset="0"/>
              </a:rPr>
              <a:t>)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000" b="1" dirty="0">
                <a:latin typeface="Times New Roman" panose="02020603050405020304" pitchFamily="18" charset="0"/>
              </a:rPr>
              <a:t> (p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</a:rPr>
              <a:t>)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GB" altLang="en-US" sz="2000" b="1" dirty="0">
                <a:latin typeface="Times New Roman" panose="02020603050405020304" pitchFamily="18" charset="0"/>
              </a:rPr>
              <a:t>r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000" b="1" dirty="0">
                <a:latin typeface="Times New Roman" panose="02020603050405020304" pitchFamily="18" charset="0"/>
              </a:rPr>
              <a:t> 			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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GB" altLang="en-US" sz="2000" b="1" i="1" dirty="0">
                <a:latin typeface="Times New Roman" panose="02020603050405020304" pitchFamily="18" charset="0"/>
              </a:rPr>
              <a:t>Associative law</a:t>
            </a:r>
            <a:r>
              <a:rPr lang="en-GB" altLang="en-US" sz="2000" i="1" dirty="0">
                <a:latin typeface="Times New Roman" panose="02020603050405020304" pitchFamily="18" charset="0"/>
              </a:rPr>
              <a:t>) </a:t>
            </a:r>
            <a:endParaRPr lang="en-GB" altLang="en-US" sz="2000" b="1" i="1" dirty="0">
              <a:latin typeface="Times New Roman" panose="02020603050405020304" pitchFamily="18" charset="0"/>
            </a:endParaRPr>
          </a:p>
          <a:p>
            <a:pPr marL="304810" indent="-304810">
              <a:spcBef>
                <a:spcPct val="10000"/>
              </a:spcBef>
              <a:buClr>
                <a:srgbClr val="008000"/>
              </a:buClr>
              <a:buNone/>
            </a:pP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	</a:t>
            </a:r>
            <a:r>
              <a:rPr lang="en-GB" altLang="en-US" sz="2000" b="1" i="1" dirty="0">
                <a:latin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</a:rPr>
              <a:t>(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</a:rPr>
              <a:t>)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000" dirty="0">
                <a:latin typeface="Times New Roman" panose="02020603050405020304" pitchFamily="18" charset="0"/>
              </a:rPr>
              <a:t> (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 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</a:rPr>
              <a:t>) </a:t>
            </a:r>
            <a:r>
              <a:rPr lang="en-GB" altLang="en-US" sz="2000" b="1" dirty="0">
                <a:latin typeface="Times New Roman" panose="02020603050405020304" pitchFamily="18" charset="0"/>
              </a:rPr>
              <a:t>&amp;</a:t>
            </a:r>
            <a:r>
              <a:rPr lang="en-GB" altLang="en-US" sz="2000" dirty="0">
                <a:latin typeface="Times New Roman" panose="02020603050405020304" pitchFamily="18" charset="0"/>
              </a:rPr>
              <a:t> 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000" dirty="0">
                <a:latin typeface="Times New Roman" panose="02020603050405020304" pitchFamily="18" charset="0"/>
              </a:rPr>
              <a:t>(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</a:rPr>
              <a:t>)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000" dirty="0">
                <a:latin typeface="Times New Roman" panose="02020603050405020304" pitchFamily="18" charset="0"/>
              </a:rPr>
              <a:t> (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 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</a:rPr>
              <a:t>) 				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</a:t>
            </a:r>
            <a:r>
              <a:rPr lang="en-GB" altLang="en-US" sz="2000" dirty="0">
                <a:latin typeface="Times New Roman" panose="02020603050405020304" pitchFamily="18" charset="0"/>
              </a:rPr>
              <a:t> </a:t>
            </a:r>
            <a:r>
              <a:rPr lang="en-GB" altLang="en-US" sz="2000" b="1" dirty="0">
                <a:latin typeface="Times New Roman" panose="02020603050405020304" pitchFamily="18" charset="0"/>
                <a:sym typeface="Symbol" panose="05050102010706020507" pitchFamily="18" charset="2"/>
              </a:rPr>
              <a:t>(De Morgan)</a:t>
            </a:r>
          </a:p>
          <a:p>
            <a:pPr marL="304810" indent="-304810">
              <a:spcBef>
                <a:spcPct val="10000"/>
              </a:spcBef>
              <a:buClr>
                <a:srgbClr val="008000"/>
              </a:buClr>
              <a:buNone/>
            </a:pPr>
            <a:r>
              <a:rPr lang="en-GB" altLang="en-US" sz="2000" dirty="0">
                <a:latin typeface="Times New Roman" panose="02020603050405020304" pitchFamily="18" charset="0"/>
              </a:rPr>
              <a:t>	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GB" altLang="en-US" sz="2000" dirty="0">
                <a:latin typeface="Times New Roman" panose="02020603050405020304" pitchFamily="18" charset="0"/>
              </a:rPr>
              <a:t>(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GB" altLang="en-US" sz="2000" b="1" dirty="0">
                <a:latin typeface="Times New Roman" panose="02020603050405020304" pitchFamily="18" charset="0"/>
              </a:rPr>
              <a:t>r</a:t>
            </a:r>
            <a:r>
              <a:rPr lang="en-GB" altLang="en-US" sz="2000" dirty="0">
                <a:latin typeface="Times New Roman" panose="02020603050405020304" pitchFamily="18" charset="0"/>
              </a:rPr>
              <a:t>)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000" b="1" dirty="0">
                <a:latin typeface="Times New Roman" panose="02020603050405020304" pitchFamily="18" charset="0"/>
              </a:rPr>
              <a:t> (p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</a:rPr>
              <a:t>)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GB" altLang="en-US" sz="2000" dirty="0">
                <a:latin typeface="Times New Roman" panose="02020603050405020304" pitchFamily="18" charset="0"/>
              </a:rPr>
              <a:t>(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000" b="1" dirty="0">
                <a:latin typeface="Times New Roman" panose="02020603050405020304" pitchFamily="18" charset="0"/>
              </a:rPr>
              <a:t>p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GB" altLang="en-US" sz="2000" b="1" dirty="0">
                <a:latin typeface="Times New Roman" panose="02020603050405020304" pitchFamily="18" charset="0"/>
              </a:rPr>
              <a:t>r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</a:rPr>
              <a:t>) </a:t>
            </a:r>
            <a:r>
              <a:rPr lang="en-GB" altLang="en-US" sz="2000" b="1" dirty="0">
                <a:latin typeface="Times New Roman" panose="02020603050405020304" pitchFamily="18" charset="0"/>
                <a:sym typeface="Symbol" panose="05050102010706020507" pitchFamily="18" charset="2"/>
              </a:rPr>
              <a:t>&amp;</a:t>
            </a:r>
            <a:r>
              <a:rPr lang="en-GB" altLang="en-US" sz="2000" dirty="0">
                <a:latin typeface="Times New Roman" panose="02020603050405020304" pitchFamily="18" charset="0"/>
              </a:rPr>
              <a:t> 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GB" altLang="en-US" sz="2000" dirty="0">
                <a:latin typeface="Times New Roman" panose="02020603050405020304" pitchFamily="18" charset="0"/>
              </a:rPr>
              <a:t>(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GB" altLang="en-US" sz="2000" b="1" dirty="0">
                <a:latin typeface="Times New Roman" panose="02020603050405020304" pitchFamily="18" charset="0"/>
              </a:rPr>
              <a:t>r</a:t>
            </a:r>
            <a:r>
              <a:rPr lang="en-GB" altLang="en-US" sz="2000" dirty="0">
                <a:latin typeface="Times New Roman" panose="02020603050405020304" pitchFamily="18" charset="0"/>
              </a:rPr>
              <a:t>)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000" b="1" dirty="0">
                <a:latin typeface="Times New Roman" panose="02020603050405020304" pitchFamily="18" charset="0"/>
              </a:rPr>
              <a:t> (p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</a:rPr>
              <a:t>)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GB" altLang="en-US" sz="2000" dirty="0">
                <a:latin typeface="Times New Roman" panose="02020603050405020304" pitchFamily="18" charset="0"/>
              </a:rPr>
              <a:t>(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000" b="1" dirty="0">
                <a:latin typeface="Times New Roman" panose="02020603050405020304" pitchFamily="18" charset="0"/>
              </a:rPr>
              <a:t>p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GB" altLang="en-US" sz="2000" b="1" dirty="0">
                <a:latin typeface="Times New Roman" panose="02020603050405020304" pitchFamily="18" charset="0"/>
              </a:rPr>
              <a:t>r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</a:rPr>
              <a:t>)		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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GB" altLang="en-US" sz="2000" b="1" i="1" dirty="0">
                <a:latin typeface="Times New Roman" panose="02020603050405020304" pitchFamily="18" charset="0"/>
              </a:rPr>
              <a:t>Distributive law</a:t>
            </a:r>
            <a:r>
              <a:rPr lang="en-GB" altLang="en-US" sz="2000" i="1" dirty="0">
                <a:latin typeface="Times New Roman" panose="02020603050405020304" pitchFamily="18" charset="0"/>
              </a:rPr>
              <a:t>) </a:t>
            </a:r>
            <a:endParaRPr lang="en-GB" altLang="en-US" sz="2000" b="1" i="1" dirty="0">
              <a:latin typeface="Times New Roman" panose="02020603050405020304" pitchFamily="18" charset="0"/>
            </a:endParaRPr>
          </a:p>
          <a:p>
            <a:pPr marL="304810" indent="-304810">
              <a:spcBef>
                <a:spcPct val="10000"/>
              </a:spcBef>
              <a:buClr>
                <a:srgbClr val="008000"/>
              </a:buClr>
              <a:buNone/>
            </a:pPr>
            <a:r>
              <a:rPr lang="en-GB" altLang="en-US" sz="2000" i="1" dirty="0">
                <a:latin typeface="Times New Roman" panose="02020603050405020304" pitchFamily="18" charset="0"/>
                <a:sym typeface="Symbol" panose="05050102010706020507" pitchFamily="18" charset="2"/>
              </a:rPr>
              <a:t>	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GB" altLang="en-US" sz="2000" dirty="0">
                <a:latin typeface="Times New Roman" panose="02020603050405020304" pitchFamily="18" charset="0"/>
              </a:rPr>
              <a:t>(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</a:rPr>
              <a:t>)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000" b="1" dirty="0">
                <a:latin typeface="Times New Roman" panose="02020603050405020304" pitchFamily="18" charset="0"/>
              </a:rPr>
              <a:t> p    &amp;   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 </a:t>
            </a:r>
            <a:r>
              <a:rPr lang="en-GB" altLang="en-US" sz="2000" dirty="0">
                <a:latin typeface="Times New Roman" panose="02020603050405020304" pitchFamily="18" charset="0"/>
              </a:rPr>
              <a:t>(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GB" altLang="en-US" sz="2000" b="1" dirty="0">
                <a:latin typeface="Times New Roman" panose="02020603050405020304" pitchFamily="18" charset="0"/>
              </a:rPr>
              <a:t>q</a:t>
            </a:r>
            <a:r>
              <a:rPr lang="en-GB" altLang="en-US" sz="2000" dirty="0">
                <a:latin typeface="Times New Roman" panose="02020603050405020304" pitchFamily="18" charset="0"/>
              </a:rPr>
              <a:t>)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000" b="1" dirty="0">
                <a:latin typeface="Times New Roman" panose="02020603050405020304" pitchFamily="18" charset="0"/>
              </a:rPr>
              <a:t> p 					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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GB" altLang="en-US" sz="2000" b="1" i="1" dirty="0">
                <a:latin typeface="Times New Roman" panose="02020603050405020304" pitchFamily="18" charset="0"/>
              </a:rPr>
              <a:t>Absorption law</a:t>
            </a:r>
            <a:r>
              <a:rPr lang="en-GB" altLang="en-US" sz="2000" i="1" dirty="0">
                <a:latin typeface="Times New Roman" panose="02020603050405020304" pitchFamily="18" charset="0"/>
              </a:rPr>
              <a:t>)</a:t>
            </a:r>
          </a:p>
          <a:p>
            <a:pPr marL="304810" indent="-304810">
              <a:spcBef>
                <a:spcPct val="10000"/>
              </a:spcBef>
              <a:buClr>
                <a:srgbClr val="008000"/>
              </a:buClr>
              <a:buNone/>
            </a:pPr>
            <a:r>
              <a:rPr lang="en-GB" altLang="en-US" sz="2000" i="1" dirty="0">
                <a:latin typeface="Times New Roman" panose="02020603050405020304" pitchFamily="18" charset="0"/>
              </a:rPr>
              <a:t> 	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 </a:t>
            </a:r>
            <a:r>
              <a:rPr lang="en-GB" altLang="en-US" sz="2000" b="1" i="1" dirty="0">
                <a:latin typeface="Times New Roman" panose="02020603050405020304" pitchFamily="18" charset="0"/>
              </a:rPr>
              <a:t> 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GB" altLang="en-US" sz="2000" i="1" dirty="0">
                <a:latin typeface="Times New Roman" panose="02020603050405020304" pitchFamily="18" charset="0"/>
              </a:rPr>
              <a:t> 	</a:t>
            </a:r>
            <a:r>
              <a:rPr lang="en-GB" altLang="en-US" sz="2000" b="1" dirty="0">
                <a:latin typeface="Times New Roman" panose="02020603050405020304" pitchFamily="18" charset="0"/>
              </a:rPr>
              <a:t>&amp;	</a:t>
            </a:r>
            <a:r>
              <a:rPr lang="en-GB" altLang="en-US" sz="2000" i="1" dirty="0">
                <a:latin typeface="Times New Roman" panose="02020603050405020304" pitchFamily="18" charset="0"/>
              </a:rPr>
              <a:t> 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 </a:t>
            </a:r>
            <a:r>
              <a:rPr lang="en-GB" altLang="en-US" sz="2000" b="1" i="1" dirty="0">
                <a:latin typeface="Times New Roman" panose="02020603050405020304" pitchFamily="18" charset="0"/>
              </a:rPr>
              <a:t> 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T					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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GB" altLang="en-US" sz="2000" b="1" i="1" dirty="0">
                <a:latin typeface="Times New Roman" panose="02020603050405020304" pitchFamily="18" charset="0"/>
              </a:rPr>
              <a:t>Inverse law</a:t>
            </a:r>
            <a:r>
              <a:rPr lang="en-GB" altLang="en-US" sz="2000" i="1" dirty="0">
                <a:latin typeface="Times New Roman" panose="02020603050405020304" pitchFamily="18" charset="0"/>
              </a:rPr>
              <a:t>)</a:t>
            </a:r>
          </a:p>
          <a:p>
            <a:pPr marL="304810" indent="-304810">
              <a:spcBef>
                <a:spcPct val="10000"/>
              </a:spcBef>
              <a:buClr>
                <a:srgbClr val="008000"/>
              </a:buClr>
              <a:buNone/>
            </a:pPr>
            <a:r>
              <a:rPr lang="en-GB" altLang="en-US" sz="2000" b="1" dirty="0">
                <a:latin typeface="Times New Roman" panose="02020603050405020304" pitchFamily="18" charset="0"/>
              </a:rPr>
              <a:t>	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GB" altLang="en-US" sz="2000" b="1" i="1" dirty="0">
                <a:latin typeface="Times New Roman" panose="02020603050405020304" pitchFamily="18" charset="0"/>
              </a:rPr>
              <a:t>T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000" b="1" i="1" dirty="0">
                <a:latin typeface="Times New Roman" panose="02020603050405020304" pitchFamily="18" charset="0"/>
              </a:rPr>
              <a:t> </a:t>
            </a:r>
            <a:r>
              <a:rPr lang="en-GB" altLang="en-US" sz="2000" b="1" dirty="0">
                <a:latin typeface="Times New Roman" panose="02020603050405020304" pitchFamily="18" charset="0"/>
              </a:rPr>
              <a:t>p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000" b="1" dirty="0">
                <a:latin typeface="Times New Roman" panose="02020603050405020304" pitchFamily="18" charset="0"/>
              </a:rPr>
              <a:t> p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GB" altLang="en-US" sz="20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GB" altLang="en-US" sz="2000" i="1" dirty="0">
                <a:latin typeface="Times New Roman" panose="02020603050405020304" pitchFamily="18" charset="0"/>
              </a:rPr>
              <a:t> 	</a:t>
            </a:r>
            <a:r>
              <a:rPr lang="en-GB" altLang="en-US" sz="2000" dirty="0">
                <a:latin typeface="Times New Roman" panose="02020603050405020304" pitchFamily="18" charset="0"/>
              </a:rPr>
              <a:t> </a:t>
            </a:r>
            <a:r>
              <a:rPr lang="en-GB" altLang="en-US" sz="2000" b="1" dirty="0">
                <a:latin typeface="Times New Roman" panose="02020603050405020304" pitchFamily="18" charset="0"/>
              </a:rPr>
              <a:t>p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 </a:t>
            </a:r>
            <a:r>
              <a:rPr lang="en-GB" altLang="en-US" sz="2000" b="1" i="1" dirty="0">
                <a:latin typeface="Times New Roman" panose="02020603050405020304" pitchFamily="18" charset="0"/>
              </a:rPr>
              <a:t>F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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GB" altLang="en-US" sz="2000" i="1" dirty="0">
                <a:latin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</a:rPr>
              <a:t>	&amp;	</a:t>
            </a:r>
            <a:r>
              <a:rPr lang="en-GB" altLang="en-US" sz="2000" b="1" dirty="0">
                <a:latin typeface="Times New Roman" panose="02020603050405020304" pitchFamily="18" charset="0"/>
              </a:rPr>
              <a:t>p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b="1" i="1" dirty="0">
                <a:latin typeface="Times New Roman" panose="02020603050405020304" pitchFamily="18" charset="0"/>
              </a:rPr>
              <a:t>T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000" b="1" dirty="0">
                <a:latin typeface="Times New Roman" panose="02020603050405020304" pitchFamily="18" charset="0"/>
              </a:rPr>
              <a:t> 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000" b="1" i="1" dirty="0">
                <a:latin typeface="Times New Roman" panose="02020603050405020304" pitchFamily="18" charset="0"/>
              </a:rPr>
              <a:t>T</a:t>
            </a:r>
            <a:r>
              <a:rPr lang="en-GB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en-GB" altLang="en-US" sz="2000" i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6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6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6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6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6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6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6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6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6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6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4" grpId="0" autoUpdateAnimBg="0"/>
      <p:bldP spid="346115" grpId="0" build="p" bldLvl="2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7144" name="Rectangle 347143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138" name="Rectangle 2">
            <a:extLst>
              <a:ext uri="{FF2B5EF4-FFF2-40B4-BE49-F238E27FC236}">
                <a16:creationId xmlns:a16="http://schemas.microsoft.com/office/drawing/2014/main" id="{2D348AD1-48A0-F812-9074-1F0EC418F7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89466"/>
            <a:ext cx="10515600" cy="1413934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5600" i="1">
                <a:latin typeface="Times New Roman" panose="02020603050405020304" pitchFamily="18" charset="0"/>
              </a:rPr>
              <a:t>Example 4</a:t>
            </a:r>
            <a:endParaRPr lang="en-GB" altLang="en-US" sz="5600" b="0">
              <a:latin typeface="Geneva"/>
            </a:endParaRPr>
          </a:p>
        </p:txBody>
      </p:sp>
      <p:sp>
        <p:nvSpPr>
          <p:cNvPr id="34714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789197"/>
            <a:ext cx="10853928" cy="19508"/>
          </a:xfrm>
          <a:custGeom>
            <a:avLst/>
            <a:gdLst>
              <a:gd name="connsiteX0" fmla="*/ 0 w 10853928"/>
              <a:gd name="connsiteY0" fmla="*/ 0 h 19508"/>
              <a:gd name="connsiteX1" fmla="*/ 461292 w 10853928"/>
              <a:gd name="connsiteY1" fmla="*/ 0 h 19508"/>
              <a:gd name="connsiteX2" fmla="*/ 1139662 w 10853928"/>
              <a:gd name="connsiteY2" fmla="*/ 0 h 19508"/>
              <a:gd name="connsiteX3" fmla="*/ 1926572 w 10853928"/>
              <a:gd name="connsiteY3" fmla="*/ 0 h 19508"/>
              <a:gd name="connsiteX4" fmla="*/ 2279325 w 10853928"/>
              <a:gd name="connsiteY4" fmla="*/ 0 h 19508"/>
              <a:gd name="connsiteX5" fmla="*/ 2632078 w 10853928"/>
              <a:gd name="connsiteY5" fmla="*/ 0 h 19508"/>
              <a:gd name="connsiteX6" fmla="*/ 3527527 w 10853928"/>
              <a:gd name="connsiteY6" fmla="*/ 0 h 19508"/>
              <a:gd name="connsiteX7" fmla="*/ 4205897 w 10853928"/>
              <a:gd name="connsiteY7" fmla="*/ 0 h 19508"/>
              <a:gd name="connsiteX8" fmla="*/ 4558650 w 10853928"/>
              <a:gd name="connsiteY8" fmla="*/ 0 h 19508"/>
              <a:gd name="connsiteX9" fmla="*/ 5237020 w 10853928"/>
              <a:gd name="connsiteY9" fmla="*/ 0 h 19508"/>
              <a:gd name="connsiteX10" fmla="*/ 6132469 w 10853928"/>
              <a:gd name="connsiteY10" fmla="*/ 0 h 19508"/>
              <a:gd name="connsiteX11" fmla="*/ 6702301 w 10853928"/>
              <a:gd name="connsiteY11" fmla="*/ 0 h 19508"/>
              <a:gd name="connsiteX12" fmla="*/ 7272132 w 10853928"/>
              <a:gd name="connsiteY12" fmla="*/ 0 h 19508"/>
              <a:gd name="connsiteX13" fmla="*/ 7950502 w 10853928"/>
              <a:gd name="connsiteY13" fmla="*/ 0 h 19508"/>
              <a:gd name="connsiteX14" fmla="*/ 8737412 w 10853928"/>
              <a:gd name="connsiteY14" fmla="*/ 0 h 19508"/>
              <a:gd name="connsiteX15" fmla="*/ 9524322 w 10853928"/>
              <a:gd name="connsiteY15" fmla="*/ 0 h 19508"/>
              <a:gd name="connsiteX16" fmla="*/ 10853928 w 10853928"/>
              <a:gd name="connsiteY16" fmla="*/ 0 h 19508"/>
              <a:gd name="connsiteX17" fmla="*/ 10853928 w 10853928"/>
              <a:gd name="connsiteY17" fmla="*/ 19508 h 19508"/>
              <a:gd name="connsiteX18" fmla="*/ 10392636 w 10853928"/>
              <a:gd name="connsiteY18" fmla="*/ 19508 h 19508"/>
              <a:gd name="connsiteX19" fmla="*/ 9497187 w 10853928"/>
              <a:gd name="connsiteY19" fmla="*/ 19508 h 19508"/>
              <a:gd name="connsiteX20" fmla="*/ 8818817 w 10853928"/>
              <a:gd name="connsiteY20" fmla="*/ 19508 h 19508"/>
              <a:gd name="connsiteX21" fmla="*/ 8466064 w 10853928"/>
              <a:gd name="connsiteY21" fmla="*/ 19508 h 19508"/>
              <a:gd name="connsiteX22" fmla="*/ 7787693 w 10853928"/>
              <a:gd name="connsiteY22" fmla="*/ 19508 h 19508"/>
              <a:gd name="connsiteX23" fmla="*/ 7217862 w 10853928"/>
              <a:gd name="connsiteY23" fmla="*/ 19508 h 19508"/>
              <a:gd name="connsiteX24" fmla="*/ 6648031 w 10853928"/>
              <a:gd name="connsiteY24" fmla="*/ 19508 h 19508"/>
              <a:gd name="connsiteX25" fmla="*/ 6078200 w 10853928"/>
              <a:gd name="connsiteY25" fmla="*/ 19508 h 19508"/>
              <a:gd name="connsiteX26" fmla="*/ 5508368 w 10853928"/>
              <a:gd name="connsiteY26" fmla="*/ 19508 h 19508"/>
              <a:gd name="connsiteX27" fmla="*/ 4721459 w 10853928"/>
              <a:gd name="connsiteY27" fmla="*/ 19508 h 19508"/>
              <a:gd name="connsiteX28" fmla="*/ 4043088 w 10853928"/>
              <a:gd name="connsiteY28" fmla="*/ 19508 h 19508"/>
              <a:gd name="connsiteX29" fmla="*/ 3690336 w 10853928"/>
              <a:gd name="connsiteY29" fmla="*/ 19508 h 19508"/>
              <a:gd name="connsiteX30" fmla="*/ 3120504 w 10853928"/>
              <a:gd name="connsiteY30" fmla="*/ 19508 h 19508"/>
              <a:gd name="connsiteX31" fmla="*/ 2333595 w 10853928"/>
              <a:gd name="connsiteY31" fmla="*/ 19508 h 19508"/>
              <a:gd name="connsiteX32" fmla="*/ 1872303 w 10853928"/>
              <a:gd name="connsiteY32" fmla="*/ 19508 h 19508"/>
              <a:gd name="connsiteX33" fmla="*/ 976854 w 10853928"/>
              <a:gd name="connsiteY33" fmla="*/ 19508 h 19508"/>
              <a:gd name="connsiteX34" fmla="*/ 0 w 10853928"/>
              <a:gd name="connsiteY34" fmla="*/ 19508 h 19508"/>
              <a:gd name="connsiteX35" fmla="*/ 0 w 10853928"/>
              <a:gd name="connsiteY35" fmla="*/ 0 h 19508"/>
              <a:gd name="connsiteX0" fmla="*/ 0 w 10853928"/>
              <a:gd name="connsiteY0" fmla="*/ 0 h 19508"/>
              <a:gd name="connsiteX1" fmla="*/ 569831 w 10853928"/>
              <a:gd name="connsiteY1" fmla="*/ 0 h 19508"/>
              <a:gd name="connsiteX2" fmla="*/ 922584 w 10853928"/>
              <a:gd name="connsiteY2" fmla="*/ 0 h 19508"/>
              <a:gd name="connsiteX3" fmla="*/ 1818033 w 10853928"/>
              <a:gd name="connsiteY3" fmla="*/ 0 h 19508"/>
              <a:gd name="connsiteX4" fmla="*/ 2387864 w 10853928"/>
              <a:gd name="connsiteY4" fmla="*/ 0 h 19508"/>
              <a:gd name="connsiteX5" fmla="*/ 2957695 w 10853928"/>
              <a:gd name="connsiteY5" fmla="*/ 0 h 19508"/>
              <a:gd name="connsiteX6" fmla="*/ 3853144 w 10853928"/>
              <a:gd name="connsiteY6" fmla="*/ 0 h 19508"/>
              <a:gd name="connsiteX7" fmla="*/ 4314436 w 10853928"/>
              <a:gd name="connsiteY7" fmla="*/ 0 h 19508"/>
              <a:gd name="connsiteX8" fmla="*/ 5209885 w 10853928"/>
              <a:gd name="connsiteY8" fmla="*/ 0 h 19508"/>
              <a:gd name="connsiteX9" fmla="*/ 6105335 w 10853928"/>
              <a:gd name="connsiteY9" fmla="*/ 0 h 19508"/>
              <a:gd name="connsiteX10" fmla="*/ 6783705 w 10853928"/>
              <a:gd name="connsiteY10" fmla="*/ 0 h 19508"/>
              <a:gd name="connsiteX11" fmla="*/ 7679154 w 10853928"/>
              <a:gd name="connsiteY11" fmla="*/ 0 h 19508"/>
              <a:gd name="connsiteX12" fmla="*/ 8248985 w 10853928"/>
              <a:gd name="connsiteY12" fmla="*/ 0 h 19508"/>
              <a:gd name="connsiteX13" fmla="*/ 8818817 w 10853928"/>
              <a:gd name="connsiteY13" fmla="*/ 0 h 19508"/>
              <a:gd name="connsiteX14" fmla="*/ 9605726 w 10853928"/>
              <a:gd name="connsiteY14" fmla="*/ 0 h 19508"/>
              <a:gd name="connsiteX15" fmla="*/ 10175558 w 10853928"/>
              <a:gd name="connsiteY15" fmla="*/ 0 h 19508"/>
              <a:gd name="connsiteX16" fmla="*/ 10853928 w 10853928"/>
              <a:gd name="connsiteY16" fmla="*/ 0 h 19508"/>
              <a:gd name="connsiteX17" fmla="*/ 10853928 w 10853928"/>
              <a:gd name="connsiteY17" fmla="*/ 19508 h 19508"/>
              <a:gd name="connsiteX18" fmla="*/ 10067018 w 10853928"/>
              <a:gd name="connsiteY18" fmla="*/ 19508 h 19508"/>
              <a:gd name="connsiteX19" fmla="*/ 9714266 w 10853928"/>
              <a:gd name="connsiteY19" fmla="*/ 19508 h 19508"/>
              <a:gd name="connsiteX20" fmla="*/ 9252974 w 10853928"/>
              <a:gd name="connsiteY20" fmla="*/ 19508 h 19508"/>
              <a:gd name="connsiteX21" fmla="*/ 8357525 w 10853928"/>
              <a:gd name="connsiteY21" fmla="*/ 19508 h 19508"/>
              <a:gd name="connsiteX22" fmla="*/ 7679154 w 10853928"/>
              <a:gd name="connsiteY22" fmla="*/ 19508 h 19508"/>
              <a:gd name="connsiteX23" fmla="*/ 7217862 w 10853928"/>
              <a:gd name="connsiteY23" fmla="*/ 19508 h 19508"/>
              <a:gd name="connsiteX24" fmla="*/ 6539492 w 10853928"/>
              <a:gd name="connsiteY24" fmla="*/ 19508 h 19508"/>
              <a:gd name="connsiteX25" fmla="*/ 6186739 w 10853928"/>
              <a:gd name="connsiteY25" fmla="*/ 19508 h 19508"/>
              <a:gd name="connsiteX26" fmla="*/ 5833986 w 10853928"/>
              <a:gd name="connsiteY26" fmla="*/ 19508 h 19508"/>
              <a:gd name="connsiteX27" fmla="*/ 5155616 w 10853928"/>
              <a:gd name="connsiteY27" fmla="*/ 19508 h 19508"/>
              <a:gd name="connsiteX28" fmla="*/ 4694324 w 10853928"/>
              <a:gd name="connsiteY28" fmla="*/ 19508 h 19508"/>
              <a:gd name="connsiteX29" fmla="*/ 3907414 w 10853928"/>
              <a:gd name="connsiteY29" fmla="*/ 19508 h 19508"/>
              <a:gd name="connsiteX30" fmla="*/ 3446122 w 10853928"/>
              <a:gd name="connsiteY30" fmla="*/ 19508 h 19508"/>
              <a:gd name="connsiteX31" fmla="*/ 2659212 w 10853928"/>
              <a:gd name="connsiteY31" fmla="*/ 19508 h 19508"/>
              <a:gd name="connsiteX32" fmla="*/ 2306460 w 10853928"/>
              <a:gd name="connsiteY32" fmla="*/ 19508 h 19508"/>
              <a:gd name="connsiteX33" fmla="*/ 1519550 w 10853928"/>
              <a:gd name="connsiteY33" fmla="*/ 19508 h 19508"/>
              <a:gd name="connsiteX34" fmla="*/ 1058258 w 10853928"/>
              <a:gd name="connsiteY34" fmla="*/ 19508 h 19508"/>
              <a:gd name="connsiteX35" fmla="*/ 705505 w 10853928"/>
              <a:gd name="connsiteY35" fmla="*/ 19508 h 19508"/>
              <a:gd name="connsiteX36" fmla="*/ 0 w 10853928"/>
              <a:gd name="connsiteY36" fmla="*/ 19508 h 19508"/>
              <a:gd name="connsiteX37" fmla="*/ 0 w 10853928"/>
              <a:gd name="connsiteY37" fmla="*/ 0 h 19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853928" h="19508" fill="none" extrusionOk="0">
                <a:moveTo>
                  <a:pt x="0" y="0"/>
                </a:moveTo>
                <a:cubicBezTo>
                  <a:pt x="148844" y="-12576"/>
                  <a:pt x="369822" y="4531"/>
                  <a:pt x="461292" y="0"/>
                </a:cubicBezTo>
                <a:cubicBezTo>
                  <a:pt x="533730" y="12393"/>
                  <a:pt x="799107" y="53737"/>
                  <a:pt x="1139662" y="0"/>
                </a:cubicBezTo>
                <a:cubicBezTo>
                  <a:pt x="1477541" y="-30910"/>
                  <a:pt x="1606607" y="34774"/>
                  <a:pt x="1926572" y="0"/>
                </a:cubicBezTo>
                <a:cubicBezTo>
                  <a:pt x="2226101" y="10742"/>
                  <a:pt x="2150962" y="-15108"/>
                  <a:pt x="2279325" y="0"/>
                </a:cubicBezTo>
                <a:cubicBezTo>
                  <a:pt x="2419596" y="7368"/>
                  <a:pt x="2458366" y="10319"/>
                  <a:pt x="2632078" y="0"/>
                </a:cubicBezTo>
                <a:cubicBezTo>
                  <a:pt x="2783863" y="-56865"/>
                  <a:pt x="3289173" y="-57795"/>
                  <a:pt x="3527527" y="0"/>
                </a:cubicBezTo>
                <a:cubicBezTo>
                  <a:pt x="3846409" y="32923"/>
                  <a:pt x="4042920" y="-6244"/>
                  <a:pt x="4205897" y="0"/>
                </a:cubicBezTo>
                <a:cubicBezTo>
                  <a:pt x="4353457" y="-26451"/>
                  <a:pt x="4477084" y="-6983"/>
                  <a:pt x="4558650" y="0"/>
                </a:cubicBezTo>
                <a:cubicBezTo>
                  <a:pt x="4640946" y="18182"/>
                  <a:pt x="5030068" y="-2949"/>
                  <a:pt x="5237020" y="0"/>
                </a:cubicBezTo>
                <a:cubicBezTo>
                  <a:pt x="5430406" y="11222"/>
                  <a:pt x="5953455" y="472"/>
                  <a:pt x="6132469" y="0"/>
                </a:cubicBezTo>
                <a:cubicBezTo>
                  <a:pt x="6335852" y="30988"/>
                  <a:pt x="6486953" y="23701"/>
                  <a:pt x="6702301" y="0"/>
                </a:cubicBezTo>
                <a:cubicBezTo>
                  <a:pt x="6921297" y="-42759"/>
                  <a:pt x="6985572" y="-25558"/>
                  <a:pt x="7272132" y="0"/>
                </a:cubicBezTo>
                <a:cubicBezTo>
                  <a:pt x="7562341" y="33184"/>
                  <a:pt x="7703202" y="-38242"/>
                  <a:pt x="7950502" y="0"/>
                </a:cubicBezTo>
                <a:cubicBezTo>
                  <a:pt x="8221430" y="13869"/>
                  <a:pt x="8521531" y="-39735"/>
                  <a:pt x="8737412" y="0"/>
                </a:cubicBezTo>
                <a:cubicBezTo>
                  <a:pt x="8978895" y="19385"/>
                  <a:pt x="9214745" y="-30327"/>
                  <a:pt x="9524322" y="0"/>
                </a:cubicBezTo>
                <a:cubicBezTo>
                  <a:pt x="9898763" y="20324"/>
                  <a:pt x="10348057" y="85038"/>
                  <a:pt x="10853928" y="0"/>
                </a:cubicBezTo>
                <a:cubicBezTo>
                  <a:pt x="10854525" y="4656"/>
                  <a:pt x="10853639" y="10075"/>
                  <a:pt x="10853928" y="19508"/>
                </a:cubicBezTo>
                <a:cubicBezTo>
                  <a:pt x="10671637" y="27333"/>
                  <a:pt x="10558478" y="36133"/>
                  <a:pt x="10392636" y="19508"/>
                </a:cubicBezTo>
                <a:cubicBezTo>
                  <a:pt x="10200929" y="6099"/>
                  <a:pt x="9911375" y="-504"/>
                  <a:pt x="9497187" y="19508"/>
                </a:cubicBezTo>
                <a:cubicBezTo>
                  <a:pt x="9149112" y="55677"/>
                  <a:pt x="9115637" y="25755"/>
                  <a:pt x="8818817" y="19508"/>
                </a:cubicBezTo>
                <a:cubicBezTo>
                  <a:pt x="8504325" y="6161"/>
                  <a:pt x="8632947" y="20252"/>
                  <a:pt x="8466064" y="19508"/>
                </a:cubicBezTo>
                <a:cubicBezTo>
                  <a:pt x="8251560" y="40909"/>
                  <a:pt x="7977162" y="39369"/>
                  <a:pt x="7787693" y="19508"/>
                </a:cubicBezTo>
                <a:cubicBezTo>
                  <a:pt x="7513626" y="25683"/>
                  <a:pt x="7343692" y="29355"/>
                  <a:pt x="7217862" y="19508"/>
                </a:cubicBezTo>
                <a:cubicBezTo>
                  <a:pt x="7030430" y="13860"/>
                  <a:pt x="6908401" y="-8869"/>
                  <a:pt x="6648031" y="19508"/>
                </a:cubicBezTo>
                <a:cubicBezTo>
                  <a:pt x="6423360" y="34146"/>
                  <a:pt x="6272259" y="11812"/>
                  <a:pt x="6078200" y="19508"/>
                </a:cubicBezTo>
                <a:cubicBezTo>
                  <a:pt x="5919393" y="-6631"/>
                  <a:pt x="5648327" y="8985"/>
                  <a:pt x="5508368" y="19508"/>
                </a:cubicBezTo>
                <a:cubicBezTo>
                  <a:pt x="5397055" y="75513"/>
                  <a:pt x="5008587" y="17654"/>
                  <a:pt x="4721459" y="19508"/>
                </a:cubicBezTo>
                <a:cubicBezTo>
                  <a:pt x="4423529" y="9854"/>
                  <a:pt x="4238927" y="30190"/>
                  <a:pt x="4043088" y="19508"/>
                </a:cubicBezTo>
                <a:cubicBezTo>
                  <a:pt x="3853216" y="-8297"/>
                  <a:pt x="3821542" y="41382"/>
                  <a:pt x="3690336" y="19508"/>
                </a:cubicBezTo>
                <a:cubicBezTo>
                  <a:pt x="3588736" y="2553"/>
                  <a:pt x="3267955" y="40887"/>
                  <a:pt x="3120504" y="19508"/>
                </a:cubicBezTo>
                <a:cubicBezTo>
                  <a:pt x="2982707" y="-21230"/>
                  <a:pt x="2775508" y="62888"/>
                  <a:pt x="2333595" y="19508"/>
                </a:cubicBezTo>
                <a:cubicBezTo>
                  <a:pt x="1952444" y="-3647"/>
                  <a:pt x="2106696" y="10323"/>
                  <a:pt x="1872303" y="19508"/>
                </a:cubicBezTo>
                <a:cubicBezTo>
                  <a:pt x="1649725" y="18006"/>
                  <a:pt x="1276325" y="32508"/>
                  <a:pt x="976854" y="19508"/>
                </a:cubicBezTo>
                <a:cubicBezTo>
                  <a:pt x="678349" y="47575"/>
                  <a:pt x="389955" y="-15972"/>
                  <a:pt x="0" y="19508"/>
                </a:cubicBezTo>
                <a:cubicBezTo>
                  <a:pt x="777" y="12495"/>
                  <a:pt x="363" y="7753"/>
                  <a:pt x="0" y="0"/>
                </a:cubicBezTo>
                <a:close/>
              </a:path>
              <a:path w="10853928" h="19508" stroke="0" extrusionOk="0">
                <a:moveTo>
                  <a:pt x="0" y="0"/>
                </a:moveTo>
                <a:cubicBezTo>
                  <a:pt x="248201" y="37795"/>
                  <a:pt x="425955" y="-14713"/>
                  <a:pt x="569831" y="0"/>
                </a:cubicBezTo>
                <a:cubicBezTo>
                  <a:pt x="731980" y="19938"/>
                  <a:pt x="780609" y="2537"/>
                  <a:pt x="922584" y="0"/>
                </a:cubicBezTo>
                <a:cubicBezTo>
                  <a:pt x="1107521" y="22812"/>
                  <a:pt x="1375437" y="72467"/>
                  <a:pt x="1818033" y="0"/>
                </a:cubicBezTo>
                <a:cubicBezTo>
                  <a:pt x="2244902" y="-4612"/>
                  <a:pt x="2127567" y="-2844"/>
                  <a:pt x="2387864" y="0"/>
                </a:cubicBezTo>
                <a:cubicBezTo>
                  <a:pt x="2613866" y="-31707"/>
                  <a:pt x="2791313" y="32452"/>
                  <a:pt x="2957695" y="0"/>
                </a:cubicBezTo>
                <a:cubicBezTo>
                  <a:pt x="3165960" y="17917"/>
                  <a:pt x="3584833" y="-5799"/>
                  <a:pt x="3853144" y="0"/>
                </a:cubicBezTo>
                <a:cubicBezTo>
                  <a:pt x="4134651" y="-32521"/>
                  <a:pt x="4224062" y="15479"/>
                  <a:pt x="4314436" y="0"/>
                </a:cubicBezTo>
                <a:cubicBezTo>
                  <a:pt x="4363725" y="21320"/>
                  <a:pt x="4721763" y="54829"/>
                  <a:pt x="5209885" y="0"/>
                </a:cubicBezTo>
                <a:cubicBezTo>
                  <a:pt x="5664217" y="18492"/>
                  <a:pt x="5695108" y="-4466"/>
                  <a:pt x="6105335" y="0"/>
                </a:cubicBezTo>
                <a:cubicBezTo>
                  <a:pt x="6514626" y="-1646"/>
                  <a:pt x="6449737" y="8979"/>
                  <a:pt x="6783705" y="0"/>
                </a:cubicBezTo>
                <a:cubicBezTo>
                  <a:pt x="7135888" y="35482"/>
                  <a:pt x="7416885" y="-14537"/>
                  <a:pt x="7679154" y="0"/>
                </a:cubicBezTo>
                <a:cubicBezTo>
                  <a:pt x="7917026" y="25765"/>
                  <a:pt x="8088501" y="-21815"/>
                  <a:pt x="8248985" y="0"/>
                </a:cubicBezTo>
                <a:cubicBezTo>
                  <a:pt x="8388239" y="52298"/>
                  <a:pt x="8535631" y="21522"/>
                  <a:pt x="8818817" y="0"/>
                </a:cubicBezTo>
                <a:cubicBezTo>
                  <a:pt x="9052374" y="-6925"/>
                  <a:pt x="9422291" y="954"/>
                  <a:pt x="9605726" y="0"/>
                </a:cubicBezTo>
                <a:cubicBezTo>
                  <a:pt x="9795145" y="-40942"/>
                  <a:pt x="10015755" y="14744"/>
                  <a:pt x="10175558" y="0"/>
                </a:cubicBezTo>
                <a:cubicBezTo>
                  <a:pt x="10356236" y="57645"/>
                  <a:pt x="10712325" y="-7212"/>
                  <a:pt x="10853928" y="0"/>
                </a:cubicBezTo>
                <a:cubicBezTo>
                  <a:pt x="10853092" y="5194"/>
                  <a:pt x="10853979" y="13324"/>
                  <a:pt x="10853928" y="19508"/>
                </a:cubicBezTo>
                <a:cubicBezTo>
                  <a:pt x="10613162" y="20527"/>
                  <a:pt x="10295268" y="40860"/>
                  <a:pt x="10067018" y="19508"/>
                </a:cubicBezTo>
                <a:cubicBezTo>
                  <a:pt x="9797842" y="16989"/>
                  <a:pt x="9847612" y="7854"/>
                  <a:pt x="9714266" y="19508"/>
                </a:cubicBezTo>
                <a:cubicBezTo>
                  <a:pt x="9596528" y="24852"/>
                  <a:pt x="9385168" y="16365"/>
                  <a:pt x="9252974" y="19508"/>
                </a:cubicBezTo>
                <a:cubicBezTo>
                  <a:pt x="9133747" y="37028"/>
                  <a:pt x="8598520" y="7462"/>
                  <a:pt x="8357525" y="19508"/>
                </a:cubicBezTo>
                <a:cubicBezTo>
                  <a:pt x="8139343" y="39043"/>
                  <a:pt x="7920663" y="26755"/>
                  <a:pt x="7679154" y="19508"/>
                </a:cubicBezTo>
                <a:cubicBezTo>
                  <a:pt x="7457176" y="6408"/>
                  <a:pt x="7439487" y="26359"/>
                  <a:pt x="7217862" y="19508"/>
                </a:cubicBezTo>
                <a:cubicBezTo>
                  <a:pt x="7000295" y="18052"/>
                  <a:pt x="6684661" y="19671"/>
                  <a:pt x="6539492" y="19508"/>
                </a:cubicBezTo>
                <a:cubicBezTo>
                  <a:pt x="6409713" y="620"/>
                  <a:pt x="6308684" y="22111"/>
                  <a:pt x="6186739" y="19508"/>
                </a:cubicBezTo>
                <a:cubicBezTo>
                  <a:pt x="6057829" y="-730"/>
                  <a:pt x="5954438" y="13368"/>
                  <a:pt x="5833986" y="19508"/>
                </a:cubicBezTo>
                <a:cubicBezTo>
                  <a:pt x="5754784" y="-11076"/>
                  <a:pt x="5459675" y="15406"/>
                  <a:pt x="5155616" y="19508"/>
                </a:cubicBezTo>
                <a:cubicBezTo>
                  <a:pt x="4827892" y="28802"/>
                  <a:pt x="4840667" y="28442"/>
                  <a:pt x="4694324" y="19508"/>
                </a:cubicBezTo>
                <a:cubicBezTo>
                  <a:pt x="4550693" y="14343"/>
                  <a:pt x="4057923" y="27479"/>
                  <a:pt x="3907414" y="19508"/>
                </a:cubicBezTo>
                <a:cubicBezTo>
                  <a:pt x="3735404" y="52168"/>
                  <a:pt x="3522546" y="20439"/>
                  <a:pt x="3446122" y="19508"/>
                </a:cubicBezTo>
                <a:cubicBezTo>
                  <a:pt x="3357142" y="-61208"/>
                  <a:pt x="2933564" y="39966"/>
                  <a:pt x="2659212" y="19508"/>
                </a:cubicBezTo>
                <a:cubicBezTo>
                  <a:pt x="2314482" y="53001"/>
                  <a:pt x="2436427" y="34853"/>
                  <a:pt x="2306460" y="19508"/>
                </a:cubicBezTo>
                <a:cubicBezTo>
                  <a:pt x="2192306" y="25564"/>
                  <a:pt x="1738737" y="-15515"/>
                  <a:pt x="1519550" y="19508"/>
                </a:cubicBezTo>
                <a:cubicBezTo>
                  <a:pt x="1327695" y="32925"/>
                  <a:pt x="1164261" y="33397"/>
                  <a:pt x="1058258" y="19508"/>
                </a:cubicBezTo>
                <a:cubicBezTo>
                  <a:pt x="956326" y="22243"/>
                  <a:pt x="768184" y="33081"/>
                  <a:pt x="705505" y="19508"/>
                </a:cubicBezTo>
                <a:cubicBezTo>
                  <a:pt x="603858" y="-11630"/>
                  <a:pt x="259641" y="13836"/>
                  <a:pt x="0" y="19508"/>
                </a:cubicBezTo>
                <a:cubicBezTo>
                  <a:pt x="595" y="10942"/>
                  <a:pt x="411" y="6303"/>
                  <a:pt x="0" y="0"/>
                </a:cubicBezTo>
                <a:close/>
              </a:path>
              <a:path w="10853928" h="19508" fill="none" stroke="0" extrusionOk="0">
                <a:moveTo>
                  <a:pt x="0" y="0"/>
                </a:moveTo>
                <a:cubicBezTo>
                  <a:pt x="140550" y="-23050"/>
                  <a:pt x="343097" y="-3068"/>
                  <a:pt x="461292" y="0"/>
                </a:cubicBezTo>
                <a:cubicBezTo>
                  <a:pt x="580883" y="6050"/>
                  <a:pt x="761598" y="21308"/>
                  <a:pt x="1139662" y="0"/>
                </a:cubicBezTo>
                <a:cubicBezTo>
                  <a:pt x="1444419" y="6095"/>
                  <a:pt x="1620574" y="43480"/>
                  <a:pt x="1926572" y="0"/>
                </a:cubicBezTo>
                <a:cubicBezTo>
                  <a:pt x="2219462" y="-9155"/>
                  <a:pt x="2149177" y="2235"/>
                  <a:pt x="2279325" y="0"/>
                </a:cubicBezTo>
                <a:cubicBezTo>
                  <a:pt x="2425839" y="3819"/>
                  <a:pt x="2459637" y="3266"/>
                  <a:pt x="2632078" y="0"/>
                </a:cubicBezTo>
                <a:cubicBezTo>
                  <a:pt x="2742936" y="-19593"/>
                  <a:pt x="3178928" y="-12325"/>
                  <a:pt x="3527527" y="0"/>
                </a:cubicBezTo>
                <a:cubicBezTo>
                  <a:pt x="3840525" y="14275"/>
                  <a:pt x="4037262" y="52020"/>
                  <a:pt x="4205897" y="0"/>
                </a:cubicBezTo>
                <a:cubicBezTo>
                  <a:pt x="4359450" y="-18409"/>
                  <a:pt x="4487354" y="-8829"/>
                  <a:pt x="4558650" y="0"/>
                </a:cubicBezTo>
                <a:cubicBezTo>
                  <a:pt x="4596649" y="4431"/>
                  <a:pt x="5056323" y="5704"/>
                  <a:pt x="5237020" y="0"/>
                </a:cubicBezTo>
                <a:cubicBezTo>
                  <a:pt x="5454176" y="38913"/>
                  <a:pt x="5947718" y="28629"/>
                  <a:pt x="6132469" y="0"/>
                </a:cubicBezTo>
                <a:cubicBezTo>
                  <a:pt x="6340477" y="46446"/>
                  <a:pt x="6508627" y="56557"/>
                  <a:pt x="6702301" y="0"/>
                </a:cubicBezTo>
                <a:cubicBezTo>
                  <a:pt x="6926034" y="-30878"/>
                  <a:pt x="6991816" y="-18081"/>
                  <a:pt x="7272132" y="0"/>
                </a:cubicBezTo>
                <a:cubicBezTo>
                  <a:pt x="7525844" y="19627"/>
                  <a:pt x="7676985" y="-38108"/>
                  <a:pt x="7950502" y="0"/>
                </a:cubicBezTo>
                <a:cubicBezTo>
                  <a:pt x="8168339" y="29538"/>
                  <a:pt x="8473544" y="-50742"/>
                  <a:pt x="8737412" y="0"/>
                </a:cubicBezTo>
                <a:cubicBezTo>
                  <a:pt x="8982130" y="2430"/>
                  <a:pt x="9173345" y="-3248"/>
                  <a:pt x="9524322" y="0"/>
                </a:cubicBezTo>
                <a:cubicBezTo>
                  <a:pt x="9834243" y="54693"/>
                  <a:pt x="10356026" y="50968"/>
                  <a:pt x="10853928" y="0"/>
                </a:cubicBezTo>
                <a:cubicBezTo>
                  <a:pt x="10853351" y="5404"/>
                  <a:pt x="10854170" y="9465"/>
                  <a:pt x="10853928" y="19508"/>
                </a:cubicBezTo>
                <a:cubicBezTo>
                  <a:pt x="10689617" y="32950"/>
                  <a:pt x="10550303" y="32079"/>
                  <a:pt x="10392636" y="19508"/>
                </a:cubicBezTo>
                <a:cubicBezTo>
                  <a:pt x="10223363" y="32791"/>
                  <a:pt x="9805069" y="936"/>
                  <a:pt x="9497187" y="19508"/>
                </a:cubicBezTo>
                <a:cubicBezTo>
                  <a:pt x="9159820" y="44683"/>
                  <a:pt x="9114539" y="31654"/>
                  <a:pt x="8818817" y="19508"/>
                </a:cubicBezTo>
                <a:cubicBezTo>
                  <a:pt x="8527400" y="15042"/>
                  <a:pt x="8633507" y="27421"/>
                  <a:pt x="8466064" y="19508"/>
                </a:cubicBezTo>
                <a:cubicBezTo>
                  <a:pt x="8270676" y="74303"/>
                  <a:pt x="7987709" y="6935"/>
                  <a:pt x="7787693" y="19508"/>
                </a:cubicBezTo>
                <a:cubicBezTo>
                  <a:pt x="7544623" y="4777"/>
                  <a:pt x="7402157" y="3457"/>
                  <a:pt x="7217862" y="19508"/>
                </a:cubicBezTo>
                <a:cubicBezTo>
                  <a:pt x="7052949" y="9867"/>
                  <a:pt x="6919578" y="33806"/>
                  <a:pt x="6648031" y="19508"/>
                </a:cubicBezTo>
                <a:cubicBezTo>
                  <a:pt x="6370813" y="13645"/>
                  <a:pt x="6241857" y="52544"/>
                  <a:pt x="6078200" y="19508"/>
                </a:cubicBezTo>
                <a:cubicBezTo>
                  <a:pt x="5890116" y="24598"/>
                  <a:pt x="5632365" y="-6887"/>
                  <a:pt x="5508368" y="19508"/>
                </a:cubicBezTo>
                <a:cubicBezTo>
                  <a:pt x="5420337" y="59144"/>
                  <a:pt x="5047013" y="21621"/>
                  <a:pt x="4721459" y="19508"/>
                </a:cubicBezTo>
                <a:cubicBezTo>
                  <a:pt x="4405572" y="20611"/>
                  <a:pt x="4245611" y="14881"/>
                  <a:pt x="4043088" y="19508"/>
                </a:cubicBezTo>
                <a:cubicBezTo>
                  <a:pt x="3843535" y="-3865"/>
                  <a:pt x="3825260" y="37724"/>
                  <a:pt x="3690336" y="19508"/>
                </a:cubicBezTo>
                <a:cubicBezTo>
                  <a:pt x="3579366" y="-1493"/>
                  <a:pt x="3262758" y="62348"/>
                  <a:pt x="3120504" y="19508"/>
                </a:cubicBezTo>
                <a:cubicBezTo>
                  <a:pt x="2982138" y="13085"/>
                  <a:pt x="2747890" y="43373"/>
                  <a:pt x="2333595" y="19508"/>
                </a:cubicBezTo>
                <a:cubicBezTo>
                  <a:pt x="1929322" y="12496"/>
                  <a:pt x="2077826" y="-22063"/>
                  <a:pt x="1872303" y="19508"/>
                </a:cubicBezTo>
                <a:cubicBezTo>
                  <a:pt x="1633496" y="33683"/>
                  <a:pt x="1297706" y="62353"/>
                  <a:pt x="976854" y="19508"/>
                </a:cubicBezTo>
                <a:cubicBezTo>
                  <a:pt x="659648" y="53776"/>
                  <a:pt x="416916" y="10332"/>
                  <a:pt x="0" y="19508"/>
                </a:cubicBezTo>
                <a:cubicBezTo>
                  <a:pt x="1632" y="13310"/>
                  <a:pt x="1042" y="840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853928"/>
                      <a:gd name="connsiteY0" fmla="*/ 0 h 19508"/>
                      <a:gd name="connsiteX1" fmla="*/ 461292 w 10853928"/>
                      <a:gd name="connsiteY1" fmla="*/ 0 h 19508"/>
                      <a:gd name="connsiteX2" fmla="*/ 1139662 w 10853928"/>
                      <a:gd name="connsiteY2" fmla="*/ 0 h 19508"/>
                      <a:gd name="connsiteX3" fmla="*/ 1926572 w 10853928"/>
                      <a:gd name="connsiteY3" fmla="*/ 0 h 19508"/>
                      <a:gd name="connsiteX4" fmla="*/ 2279325 w 10853928"/>
                      <a:gd name="connsiteY4" fmla="*/ 0 h 19508"/>
                      <a:gd name="connsiteX5" fmla="*/ 2632078 w 10853928"/>
                      <a:gd name="connsiteY5" fmla="*/ 0 h 19508"/>
                      <a:gd name="connsiteX6" fmla="*/ 3527527 w 10853928"/>
                      <a:gd name="connsiteY6" fmla="*/ 0 h 19508"/>
                      <a:gd name="connsiteX7" fmla="*/ 4205897 w 10853928"/>
                      <a:gd name="connsiteY7" fmla="*/ 0 h 19508"/>
                      <a:gd name="connsiteX8" fmla="*/ 4558650 w 10853928"/>
                      <a:gd name="connsiteY8" fmla="*/ 0 h 19508"/>
                      <a:gd name="connsiteX9" fmla="*/ 5237020 w 10853928"/>
                      <a:gd name="connsiteY9" fmla="*/ 0 h 19508"/>
                      <a:gd name="connsiteX10" fmla="*/ 6132469 w 10853928"/>
                      <a:gd name="connsiteY10" fmla="*/ 0 h 19508"/>
                      <a:gd name="connsiteX11" fmla="*/ 6702301 w 10853928"/>
                      <a:gd name="connsiteY11" fmla="*/ 0 h 19508"/>
                      <a:gd name="connsiteX12" fmla="*/ 7272132 w 10853928"/>
                      <a:gd name="connsiteY12" fmla="*/ 0 h 19508"/>
                      <a:gd name="connsiteX13" fmla="*/ 7950502 w 10853928"/>
                      <a:gd name="connsiteY13" fmla="*/ 0 h 19508"/>
                      <a:gd name="connsiteX14" fmla="*/ 8737412 w 10853928"/>
                      <a:gd name="connsiteY14" fmla="*/ 0 h 19508"/>
                      <a:gd name="connsiteX15" fmla="*/ 9524322 w 10853928"/>
                      <a:gd name="connsiteY15" fmla="*/ 0 h 19508"/>
                      <a:gd name="connsiteX16" fmla="*/ 10853928 w 10853928"/>
                      <a:gd name="connsiteY16" fmla="*/ 0 h 19508"/>
                      <a:gd name="connsiteX17" fmla="*/ 10853928 w 10853928"/>
                      <a:gd name="connsiteY17" fmla="*/ 19508 h 19508"/>
                      <a:gd name="connsiteX18" fmla="*/ 10392636 w 10853928"/>
                      <a:gd name="connsiteY18" fmla="*/ 19508 h 19508"/>
                      <a:gd name="connsiteX19" fmla="*/ 9497187 w 10853928"/>
                      <a:gd name="connsiteY19" fmla="*/ 19508 h 19508"/>
                      <a:gd name="connsiteX20" fmla="*/ 8818817 w 10853928"/>
                      <a:gd name="connsiteY20" fmla="*/ 19508 h 19508"/>
                      <a:gd name="connsiteX21" fmla="*/ 8466064 w 10853928"/>
                      <a:gd name="connsiteY21" fmla="*/ 19508 h 19508"/>
                      <a:gd name="connsiteX22" fmla="*/ 7787693 w 10853928"/>
                      <a:gd name="connsiteY22" fmla="*/ 19508 h 19508"/>
                      <a:gd name="connsiteX23" fmla="*/ 7217862 w 10853928"/>
                      <a:gd name="connsiteY23" fmla="*/ 19508 h 19508"/>
                      <a:gd name="connsiteX24" fmla="*/ 6648031 w 10853928"/>
                      <a:gd name="connsiteY24" fmla="*/ 19508 h 19508"/>
                      <a:gd name="connsiteX25" fmla="*/ 6078200 w 10853928"/>
                      <a:gd name="connsiteY25" fmla="*/ 19508 h 19508"/>
                      <a:gd name="connsiteX26" fmla="*/ 5508368 w 10853928"/>
                      <a:gd name="connsiteY26" fmla="*/ 19508 h 19508"/>
                      <a:gd name="connsiteX27" fmla="*/ 4721459 w 10853928"/>
                      <a:gd name="connsiteY27" fmla="*/ 19508 h 19508"/>
                      <a:gd name="connsiteX28" fmla="*/ 4043088 w 10853928"/>
                      <a:gd name="connsiteY28" fmla="*/ 19508 h 19508"/>
                      <a:gd name="connsiteX29" fmla="*/ 3690336 w 10853928"/>
                      <a:gd name="connsiteY29" fmla="*/ 19508 h 19508"/>
                      <a:gd name="connsiteX30" fmla="*/ 3120504 w 10853928"/>
                      <a:gd name="connsiteY30" fmla="*/ 19508 h 19508"/>
                      <a:gd name="connsiteX31" fmla="*/ 2333595 w 10853928"/>
                      <a:gd name="connsiteY31" fmla="*/ 19508 h 19508"/>
                      <a:gd name="connsiteX32" fmla="*/ 1872303 w 10853928"/>
                      <a:gd name="connsiteY32" fmla="*/ 19508 h 19508"/>
                      <a:gd name="connsiteX33" fmla="*/ 976854 w 10853928"/>
                      <a:gd name="connsiteY33" fmla="*/ 19508 h 19508"/>
                      <a:gd name="connsiteX34" fmla="*/ 0 w 10853928"/>
                      <a:gd name="connsiteY34" fmla="*/ 19508 h 19508"/>
                      <a:gd name="connsiteX35" fmla="*/ 0 w 10853928"/>
                      <a:gd name="connsiteY35" fmla="*/ 0 h 19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0853928" h="19508" fill="none" extrusionOk="0">
                        <a:moveTo>
                          <a:pt x="0" y="0"/>
                        </a:moveTo>
                        <a:cubicBezTo>
                          <a:pt x="146993" y="-19076"/>
                          <a:pt x="347684" y="-4790"/>
                          <a:pt x="461292" y="0"/>
                        </a:cubicBezTo>
                        <a:cubicBezTo>
                          <a:pt x="574900" y="4790"/>
                          <a:pt x="808367" y="19821"/>
                          <a:pt x="1139662" y="0"/>
                        </a:cubicBezTo>
                        <a:cubicBezTo>
                          <a:pt x="1470957" y="-19821"/>
                          <a:pt x="1627405" y="5721"/>
                          <a:pt x="1926572" y="0"/>
                        </a:cubicBezTo>
                        <a:cubicBezTo>
                          <a:pt x="2225739" y="-5721"/>
                          <a:pt x="2137730" y="-3235"/>
                          <a:pt x="2279325" y="0"/>
                        </a:cubicBezTo>
                        <a:cubicBezTo>
                          <a:pt x="2420920" y="3235"/>
                          <a:pt x="2456518" y="9685"/>
                          <a:pt x="2632078" y="0"/>
                        </a:cubicBezTo>
                        <a:cubicBezTo>
                          <a:pt x="2807638" y="-9685"/>
                          <a:pt x="3211516" y="-43007"/>
                          <a:pt x="3527527" y="0"/>
                        </a:cubicBezTo>
                        <a:cubicBezTo>
                          <a:pt x="3843538" y="43007"/>
                          <a:pt x="4058833" y="22042"/>
                          <a:pt x="4205897" y="0"/>
                        </a:cubicBezTo>
                        <a:cubicBezTo>
                          <a:pt x="4352961" y="-22042"/>
                          <a:pt x="4474805" y="-11846"/>
                          <a:pt x="4558650" y="0"/>
                        </a:cubicBezTo>
                        <a:cubicBezTo>
                          <a:pt x="4642495" y="11846"/>
                          <a:pt x="5041928" y="-6069"/>
                          <a:pt x="5237020" y="0"/>
                        </a:cubicBezTo>
                        <a:cubicBezTo>
                          <a:pt x="5432112" y="6069"/>
                          <a:pt x="5943266" y="-17479"/>
                          <a:pt x="6132469" y="0"/>
                        </a:cubicBezTo>
                        <a:cubicBezTo>
                          <a:pt x="6321672" y="17479"/>
                          <a:pt x="6483872" y="26234"/>
                          <a:pt x="6702301" y="0"/>
                        </a:cubicBezTo>
                        <a:cubicBezTo>
                          <a:pt x="6920730" y="-26234"/>
                          <a:pt x="6991194" y="-15156"/>
                          <a:pt x="7272132" y="0"/>
                        </a:cubicBezTo>
                        <a:cubicBezTo>
                          <a:pt x="7553070" y="15156"/>
                          <a:pt x="7684444" y="-32961"/>
                          <a:pt x="7950502" y="0"/>
                        </a:cubicBezTo>
                        <a:cubicBezTo>
                          <a:pt x="8216560" y="32961"/>
                          <a:pt x="8493290" y="-10491"/>
                          <a:pt x="8737412" y="0"/>
                        </a:cubicBezTo>
                        <a:cubicBezTo>
                          <a:pt x="8981534" y="10491"/>
                          <a:pt x="9191586" y="-13899"/>
                          <a:pt x="9524322" y="0"/>
                        </a:cubicBezTo>
                        <a:cubicBezTo>
                          <a:pt x="9857058" y="13899"/>
                          <a:pt x="10297509" y="7485"/>
                          <a:pt x="10853928" y="0"/>
                        </a:cubicBezTo>
                        <a:cubicBezTo>
                          <a:pt x="10853385" y="4602"/>
                          <a:pt x="10853268" y="10000"/>
                          <a:pt x="10853928" y="19508"/>
                        </a:cubicBezTo>
                        <a:cubicBezTo>
                          <a:pt x="10691638" y="29742"/>
                          <a:pt x="10574319" y="30798"/>
                          <a:pt x="10392636" y="19508"/>
                        </a:cubicBezTo>
                        <a:cubicBezTo>
                          <a:pt x="10210953" y="8218"/>
                          <a:pt x="9836277" y="-15522"/>
                          <a:pt x="9497187" y="19508"/>
                        </a:cubicBezTo>
                        <a:cubicBezTo>
                          <a:pt x="9158097" y="54538"/>
                          <a:pt x="9119479" y="31934"/>
                          <a:pt x="8818817" y="19508"/>
                        </a:cubicBezTo>
                        <a:cubicBezTo>
                          <a:pt x="8518155" y="7083"/>
                          <a:pt x="8640037" y="7703"/>
                          <a:pt x="8466064" y="19508"/>
                        </a:cubicBezTo>
                        <a:cubicBezTo>
                          <a:pt x="8292091" y="31313"/>
                          <a:pt x="7997656" y="20134"/>
                          <a:pt x="7787693" y="19508"/>
                        </a:cubicBezTo>
                        <a:cubicBezTo>
                          <a:pt x="7577730" y="18882"/>
                          <a:pt x="7412468" y="22636"/>
                          <a:pt x="7217862" y="19508"/>
                        </a:cubicBezTo>
                        <a:cubicBezTo>
                          <a:pt x="7023256" y="16380"/>
                          <a:pt x="6898018" y="16044"/>
                          <a:pt x="6648031" y="19508"/>
                        </a:cubicBezTo>
                        <a:cubicBezTo>
                          <a:pt x="6398044" y="22972"/>
                          <a:pt x="6254402" y="39845"/>
                          <a:pt x="6078200" y="19508"/>
                        </a:cubicBezTo>
                        <a:cubicBezTo>
                          <a:pt x="5901998" y="-829"/>
                          <a:pt x="5622886" y="4433"/>
                          <a:pt x="5508368" y="19508"/>
                        </a:cubicBezTo>
                        <a:cubicBezTo>
                          <a:pt x="5393850" y="34583"/>
                          <a:pt x="5036260" y="28050"/>
                          <a:pt x="4721459" y="19508"/>
                        </a:cubicBezTo>
                        <a:cubicBezTo>
                          <a:pt x="4406658" y="10966"/>
                          <a:pt x="4239221" y="42771"/>
                          <a:pt x="4043088" y="19508"/>
                        </a:cubicBezTo>
                        <a:cubicBezTo>
                          <a:pt x="3846955" y="-3755"/>
                          <a:pt x="3818802" y="35878"/>
                          <a:pt x="3690336" y="19508"/>
                        </a:cubicBezTo>
                        <a:cubicBezTo>
                          <a:pt x="3561870" y="3138"/>
                          <a:pt x="3265491" y="43414"/>
                          <a:pt x="3120504" y="19508"/>
                        </a:cubicBezTo>
                        <a:cubicBezTo>
                          <a:pt x="2975517" y="-4398"/>
                          <a:pt x="2720254" y="37893"/>
                          <a:pt x="2333595" y="19508"/>
                        </a:cubicBezTo>
                        <a:cubicBezTo>
                          <a:pt x="1946936" y="1123"/>
                          <a:pt x="2097241" y="6996"/>
                          <a:pt x="1872303" y="19508"/>
                        </a:cubicBezTo>
                        <a:cubicBezTo>
                          <a:pt x="1647365" y="32020"/>
                          <a:pt x="1282708" y="46600"/>
                          <a:pt x="976854" y="19508"/>
                        </a:cubicBezTo>
                        <a:cubicBezTo>
                          <a:pt x="671000" y="-7584"/>
                          <a:pt x="408401" y="-11555"/>
                          <a:pt x="0" y="19508"/>
                        </a:cubicBezTo>
                        <a:cubicBezTo>
                          <a:pt x="793" y="12919"/>
                          <a:pt x="460" y="7837"/>
                          <a:pt x="0" y="0"/>
                        </a:cubicBezTo>
                        <a:close/>
                      </a:path>
                      <a:path w="10853928" h="19508" stroke="0" extrusionOk="0">
                        <a:moveTo>
                          <a:pt x="0" y="0"/>
                        </a:moveTo>
                        <a:cubicBezTo>
                          <a:pt x="267322" y="15284"/>
                          <a:pt x="415388" y="-21048"/>
                          <a:pt x="569831" y="0"/>
                        </a:cubicBezTo>
                        <a:cubicBezTo>
                          <a:pt x="724274" y="21048"/>
                          <a:pt x="769333" y="-2353"/>
                          <a:pt x="922584" y="0"/>
                        </a:cubicBezTo>
                        <a:cubicBezTo>
                          <a:pt x="1075835" y="2353"/>
                          <a:pt x="1399490" y="-145"/>
                          <a:pt x="1818033" y="0"/>
                        </a:cubicBezTo>
                        <a:cubicBezTo>
                          <a:pt x="2236576" y="145"/>
                          <a:pt x="2145330" y="5482"/>
                          <a:pt x="2387864" y="0"/>
                        </a:cubicBezTo>
                        <a:cubicBezTo>
                          <a:pt x="2630398" y="-5482"/>
                          <a:pt x="2793207" y="18487"/>
                          <a:pt x="2957695" y="0"/>
                        </a:cubicBezTo>
                        <a:cubicBezTo>
                          <a:pt x="3122183" y="-18487"/>
                          <a:pt x="3579141" y="19003"/>
                          <a:pt x="3853144" y="0"/>
                        </a:cubicBezTo>
                        <a:cubicBezTo>
                          <a:pt x="4127147" y="-19003"/>
                          <a:pt x="4209857" y="12211"/>
                          <a:pt x="4314436" y="0"/>
                        </a:cubicBezTo>
                        <a:cubicBezTo>
                          <a:pt x="4419015" y="-12211"/>
                          <a:pt x="4762459" y="-17220"/>
                          <a:pt x="5209885" y="0"/>
                        </a:cubicBezTo>
                        <a:cubicBezTo>
                          <a:pt x="5657311" y="17220"/>
                          <a:pt x="5692663" y="-3290"/>
                          <a:pt x="6105335" y="0"/>
                        </a:cubicBezTo>
                        <a:cubicBezTo>
                          <a:pt x="6518007" y="3290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441941" y="-17829"/>
                          <a:pt x="7679154" y="0"/>
                        </a:cubicBezTo>
                        <a:cubicBezTo>
                          <a:pt x="7916367" y="17829"/>
                          <a:pt x="8102967" y="-24363"/>
                          <a:pt x="8248985" y="0"/>
                        </a:cubicBezTo>
                        <a:cubicBezTo>
                          <a:pt x="8395003" y="24363"/>
                          <a:pt x="8552393" y="25505"/>
                          <a:pt x="8818817" y="0"/>
                        </a:cubicBezTo>
                        <a:cubicBezTo>
                          <a:pt x="9085241" y="-25505"/>
                          <a:pt x="9411308" y="38000"/>
                          <a:pt x="9605726" y="0"/>
                        </a:cubicBezTo>
                        <a:cubicBezTo>
                          <a:pt x="9800144" y="-38000"/>
                          <a:pt x="10006468" y="-25741"/>
                          <a:pt x="10175558" y="0"/>
                        </a:cubicBezTo>
                        <a:cubicBezTo>
                          <a:pt x="10344648" y="25741"/>
                          <a:pt x="10696282" y="695"/>
                          <a:pt x="10853928" y="0"/>
                        </a:cubicBezTo>
                        <a:cubicBezTo>
                          <a:pt x="10853119" y="4899"/>
                          <a:pt x="10853878" y="13181"/>
                          <a:pt x="10853928" y="19508"/>
                        </a:cubicBezTo>
                        <a:cubicBezTo>
                          <a:pt x="10608124" y="25475"/>
                          <a:pt x="10343415" y="23527"/>
                          <a:pt x="10067018" y="19508"/>
                        </a:cubicBezTo>
                        <a:cubicBezTo>
                          <a:pt x="9790621" y="15490"/>
                          <a:pt x="9843266" y="4784"/>
                          <a:pt x="9714266" y="19508"/>
                        </a:cubicBezTo>
                        <a:cubicBezTo>
                          <a:pt x="9585266" y="34232"/>
                          <a:pt x="9379484" y="3095"/>
                          <a:pt x="9252974" y="19508"/>
                        </a:cubicBezTo>
                        <a:cubicBezTo>
                          <a:pt x="9126464" y="35921"/>
                          <a:pt x="8580678" y="-3684"/>
                          <a:pt x="8357525" y="19508"/>
                        </a:cubicBezTo>
                        <a:cubicBezTo>
                          <a:pt x="8134372" y="42700"/>
                          <a:pt x="7903199" y="27678"/>
                          <a:pt x="7679154" y="19508"/>
                        </a:cubicBezTo>
                        <a:cubicBezTo>
                          <a:pt x="7455109" y="11338"/>
                          <a:pt x="7435944" y="28329"/>
                          <a:pt x="7217862" y="19508"/>
                        </a:cubicBezTo>
                        <a:cubicBezTo>
                          <a:pt x="6999780" y="10687"/>
                          <a:pt x="6680409" y="20205"/>
                          <a:pt x="6539492" y="19508"/>
                        </a:cubicBezTo>
                        <a:cubicBezTo>
                          <a:pt x="6398575" y="18812"/>
                          <a:pt x="6312077" y="34238"/>
                          <a:pt x="6186739" y="19508"/>
                        </a:cubicBezTo>
                        <a:cubicBezTo>
                          <a:pt x="6061401" y="4778"/>
                          <a:pt x="5947033" y="13295"/>
                          <a:pt x="5833986" y="19508"/>
                        </a:cubicBezTo>
                        <a:cubicBezTo>
                          <a:pt x="5720939" y="25721"/>
                          <a:pt x="5482226" y="9806"/>
                          <a:pt x="5155616" y="19508"/>
                        </a:cubicBezTo>
                        <a:cubicBezTo>
                          <a:pt x="4829006" y="29211"/>
                          <a:pt x="4841274" y="30536"/>
                          <a:pt x="4694324" y="19508"/>
                        </a:cubicBezTo>
                        <a:cubicBezTo>
                          <a:pt x="4547374" y="8480"/>
                          <a:pt x="4077675" y="8233"/>
                          <a:pt x="3907414" y="19508"/>
                        </a:cubicBezTo>
                        <a:cubicBezTo>
                          <a:pt x="3737153" y="30784"/>
                          <a:pt x="3538393" y="22850"/>
                          <a:pt x="3446122" y="19508"/>
                        </a:cubicBezTo>
                        <a:cubicBezTo>
                          <a:pt x="3353851" y="16166"/>
                          <a:pt x="2990320" y="-6871"/>
                          <a:pt x="2659212" y="19508"/>
                        </a:cubicBezTo>
                        <a:cubicBezTo>
                          <a:pt x="2328104" y="45887"/>
                          <a:pt x="2427653" y="10827"/>
                          <a:pt x="2306460" y="19508"/>
                        </a:cubicBezTo>
                        <a:cubicBezTo>
                          <a:pt x="2185267" y="28189"/>
                          <a:pt x="1719763" y="4937"/>
                          <a:pt x="1519550" y="19508"/>
                        </a:cubicBezTo>
                        <a:cubicBezTo>
                          <a:pt x="1319337" y="34080"/>
                          <a:pt x="1167371" y="18260"/>
                          <a:pt x="1058258" y="19508"/>
                        </a:cubicBezTo>
                        <a:cubicBezTo>
                          <a:pt x="949145" y="20756"/>
                          <a:pt x="780234" y="32667"/>
                          <a:pt x="705505" y="19508"/>
                        </a:cubicBezTo>
                        <a:cubicBezTo>
                          <a:pt x="630776" y="6349"/>
                          <a:pt x="215796" y="31276"/>
                          <a:pt x="0" y="19508"/>
                        </a:cubicBezTo>
                        <a:cubicBezTo>
                          <a:pt x="603" y="11282"/>
                          <a:pt x="-315" y="606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139" name="Rectangle 3">
            <a:extLst>
              <a:ext uri="{FF2B5EF4-FFF2-40B4-BE49-F238E27FC236}">
                <a16:creationId xmlns:a16="http://schemas.microsoft.com/office/drawing/2014/main" id="{E3BE9070-5AFD-AE19-C002-FD802639B2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2058009"/>
            <a:ext cx="10515600" cy="4535424"/>
          </a:xfrm>
        </p:spPr>
        <p:txBody>
          <a:bodyPr>
            <a:normAutofit/>
          </a:bodyPr>
          <a:lstStyle/>
          <a:p>
            <a:pPr defTabSz="1320841">
              <a:spcBef>
                <a:spcPct val="50000"/>
              </a:spcBef>
              <a:buClr>
                <a:srgbClr val="333300"/>
              </a:buClr>
            </a:pPr>
            <a:r>
              <a:rPr lang="en-GB" altLang="en-US" sz="2300" b="1" i="1">
                <a:latin typeface="Times New Roman" panose="02020603050405020304" pitchFamily="18" charset="0"/>
                <a:sym typeface="Symbol" panose="05050102010706020507" pitchFamily="18" charset="2"/>
              </a:rPr>
              <a:t>The previously mentioned laws can be used for expressions simplification</a:t>
            </a:r>
          </a:p>
          <a:p>
            <a:pPr marL="406413" indent="-406413" defTabSz="1320841">
              <a:spcBef>
                <a:spcPct val="50000"/>
              </a:spcBef>
              <a:buClr>
                <a:srgbClr val="333300"/>
              </a:buClr>
              <a:buNone/>
            </a:pPr>
            <a:r>
              <a:rPr lang="en-GB" altLang="en-US" sz="2300" b="1" i="1">
                <a:latin typeface="Times New Roman" panose="02020603050405020304" pitchFamily="18" charset="0"/>
                <a:sym typeface="Symbol" panose="05050102010706020507" pitchFamily="18" charset="2"/>
              </a:rPr>
              <a:t>Consider the expression:</a:t>
            </a:r>
            <a:r>
              <a:rPr lang="en-GB" altLang="en-US" sz="2300" b="1" i="1">
                <a:latin typeface="Times New Roman" panose="02020603050405020304" pitchFamily="18" charset="0"/>
              </a:rPr>
              <a:t> </a:t>
            </a:r>
            <a:r>
              <a:rPr lang="en-GB" altLang="en-US" sz="2300" b="1">
                <a:latin typeface="Times New Roman" panose="02020603050405020304" pitchFamily="18" charset="0"/>
              </a:rPr>
              <a:t>A = 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300" b="1">
                <a:latin typeface="Times New Roman" panose="02020603050405020304" pitchFamily="18" charset="0"/>
              </a:rPr>
              <a:t> ((p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GB" altLang="en-US" sz="2300" b="1">
                <a:latin typeface="Times New Roman" panose="02020603050405020304" pitchFamily="18" charset="0"/>
              </a:rPr>
              <a:t>q)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  </a:t>
            </a:r>
            <a:r>
              <a:rPr lang="en-GB" altLang="en-US" sz="2300" b="1">
                <a:latin typeface="Times New Roman" panose="02020603050405020304" pitchFamily="18" charset="0"/>
              </a:rPr>
              <a:t> (p 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GB" altLang="en-US" sz="2300" b="1">
                <a:latin typeface="Times New Roman" panose="02020603050405020304" pitchFamily="18" charset="0"/>
              </a:rPr>
              <a:t>q))</a:t>
            </a:r>
            <a:r>
              <a:rPr lang="en-GB" altLang="en-US" sz="2300" b="1" i="1">
                <a:latin typeface="Times New Roman" panose="02020603050405020304" pitchFamily="18" charset="0"/>
              </a:rPr>
              <a:t> </a:t>
            </a:r>
          </a:p>
          <a:p>
            <a:pPr marL="406413" indent="-406413" defTabSz="1320841">
              <a:spcBef>
                <a:spcPct val="50000"/>
              </a:spcBef>
              <a:buClr>
                <a:srgbClr val="333300"/>
              </a:buClr>
              <a:buNone/>
            </a:pPr>
            <a:r>
              <a:rPr lang="en-GB" altLang="en-US" sz="2300" b="1" i="1">
                <a:latin typeface="Times New Roman" panose="02020603050405020304" pitchFamily="18" charset="0"/>
              </a:rPr>
              <a:t>By the laws of logic, 	   </a:t>
            </a:r>
          </a:p>
          <a:p>
            <a:pPr marL="406413" indent="-406413" defTabSz="1320841">
              <a:spcBef>
                <a:spcPct val="50000"/>
              </a:spcBef>
              <a:buClr>
                <a:srgbClr val="333300"/>
              </a:buClr>
              <a:buNone/>
            </a:pPr>
            <a:r>
              <a:rPr lang="en-GB" altLang="en-US" sz="2300" b="1" i="1">
                <a:latin typeface="Times New Roman" panose="02020603050405020304" pitchFamily="18" charset="0"/>
              </a:rPr>
              <a:t>		</a:t>
            </a:r>
            <a:r>
              <a:rPr lang="en-GB" altLang="en-US" sz="2300" b="1">
                <a:latin typeface="Times New Roman" panose="02020603050405020304" pitchFamily="18" charset="0"/>
              </a:rPr>
              <a:t>A 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 </a:t>
            </a:r>
            <a:r>
              <a:rPr lang="en-GB" altLang="en-US" sz="2300" b="1">
                <a:latin typeface="Times New Roman" panose="02020603050405020304" pitchFamily="18" charset="0"/>
              </a:rPr>
              <a:t> (p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GB" altLang="en-US" sz="2300" b="1">
                <a:latin typeface="Times New Roman" panose="02020603050405020304" pitchFamily="18" charset="0"/>
              </a:rPr>
              <a:t>q)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   </a:t>
            </a:r>
            <a:r>
              <a:rPr lang="en-GB" altLang="en-US" sz="2300" b="1">
                <a:latin typeface="Times New Roman" panose="02020603050405020304" pitchFamily="18" charset="0"/>
              </a:rPr>
              <a:t>(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 </a:t>
            </a:r>
            <a:r>
              <a:rPr lang="en-GB" altLang="en-US" sz="2300" b="1">
                <a:latin typeface="Times New Roman" panose="02020603050405020304" pitchFamily="18" charset="0"/>
              </a:rPr>
              <a:t> (p 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GB" altLang="en-US" sz="2300" b="1">
                <a:latin typeface="Times New Roman" panose="02020603050405020304" pitchFamily="18" charset="0"/>
              </a:rPr>
              <a:t>q)) </a:t>
            </a:r>
          </a:p>
          <a:p>
            <a:pPr marL="406413" indent="-406413" defTabSz="1320841">
              <a:spcBef>
                <a:spcPct val="50000"/>
              </a:spcBef>
              <a:buClr>
                <a:srgbClr val="333300"/>
              </a:buClr>
              <a:buNone/>
            </a:pPr>
            <a:r>
              <a:rPr lang="en-GB" altLang="en-US" sz="2300" b="1">
                <a:latin typeface="Times New Roman" panose="02020603050405020304" pitchFamily="18" charset="0"/>
              </a:rPr>
              <a:t>		    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 </a:t>
            </a:r>
            <a:r>
              <a:rPr lang="en-GB" altLang="en-US" sz="2300" b="1">
                <a:latin typeface="Times New Roman" panose="02020603050405020304" pitchFamily="18" charset="0"/>
              </a:rPr>
              <a:t>(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 </a:t>
            </a:r>
            <a:r>
              <a:rPr lang="en-GB" altLang="en-US" sz="2300" b="1">
                <a:latin typeface="Times New Roman" panose="02020603050405020304" pitchFamily="18" charset="0"/>
              </a:rPr>
              <a:t>p 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GB" altLang="en-US" sz="2300" b="1">
                <a:latin typeface="Times New Roman" panose="02020603050405020304" pitchFamily="18" charset="0"/>
              </a:rPr>
              <a:t>q)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 </a:t>
            </a:r>
            <a:r>
              <a:rPr lang="en-GB" altLang="en-US" sz="2300" b="1">
                <a:latin typeface="Times New Roman" panose="02020603050405020304" pitchFamily="18" charset="0"/>
              </a:rPr>
              <a:t> (p 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GB" altLang="en-US" sz="2300" b="1">
                <a:latin typeface="Times New Roman" panose="02020603050405020304" pitchFamily="18" charset="0"/>
              </a:rPr>
              <a:t>q) 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300" b="1">
                <a:latin typeface="Times New Roman" panose="02020603050405020304" pitchFamily="18" charset="0"/>
              </a:rPr>
              <a:t> (p 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  </a:t>
            </a:r>
            <a:r>
              <a:rPr lang="en-GB" altLang="en-US" sz="2300" b="1">
                <a:latin typeface="Times New Roman" panose="02020603050405020304" pitchFamily="18" charset="0"/>
              </a:rPr>
              <a:t>q)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 </a:t>
            </a:r>
            <a:r>
              <a:rPr lang="en-GB" altLang="en-US" sz="2300" b="1">
                <a:latin typeface="Times New Roman" panose="02020603050405020304" pitchFamily="18" charset="0"/>
              </a:rPr>
              <a:t> (p 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GB" altLang="en-US" sz="2300" b="1">
                <a:latin typeface="Times New Roman" panose="02020603050405020304" pitchFamily="18" charset="0"/>
              </a:rPr>
              <a:t>q) </a:t>
            </a:r>
          </a:p>
          <a:p>
            <a:pPr marL="406413" indent="-406413" defTabSz="1320841">
              <a:spcBef>
                <a:spcPct val="50000"/>
              </a:spcBef>
              <a:buClr>
                <a:srgbClr val="333300"/>
              </a:buClr>
              <a:buNone/>
            </a:pPr>
            <a:r>
              <a:rPr lang="en-GB" altLang="en-US" sz="2300" b="1">
                <a:latin typeface="Times New Roman" panose="02020603050405020304" pitchFamily="18" charset="0"/>
              </a:rPr>
              <a:t>		    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 </a:t>
            </a:r>
            <a:r>
              <a:rPr lang="en-GB" altLang="en-US" sz="2300" b="1">
                <a:latin typeface="Times New Roman" panose="02020603050405020304" pitchFamily="18" charset="0"/>
              </a:rPr>
              <a:t>p 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GB" altLang="en-US" sz="2300" b="1">
                <a:latin typeface="Times New Roman" panose="02020603050405020304" pitchFamily="18" charset="0"/>
              </a:rPr>
              <a:t>(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300" b="1">
                <a:latin typeface="Times New Roman" panose="02020603050405020304" pitchFamily="18" charset="0"/>
              </a:rPr>
              <a:t> q 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GB" altLang="en-US" sz="2300" b="1">
                <a:latin typeface="Times New Roman" panose="02020603050405020304" pitchFamily="18" charset="0"/>
              </a:rPr>
              <a:t>q) </a:t>
            </a:r>
          </a:p>
          <a:p>
            <a:pPr marL="406413" indent="-406413" defTabSz="1320841">
              <a:spcBef>
                <a:spcPct val="50000"/>
              </a:spcBef>
              <a:buClr>
                <a:srgbClr val="333300"/>
              </a:buClr>
              <a:buNone/>
            </a:pPr>
            <a:r>
              <a:rPr lang="en-GB" altLang="en-US" sz="2300" b="1">
                <a:latin typeface="Times New Roman" panose="02020603050405020304" pitchFamily="18" charset="0"/>
              </a:rPr>
              <a:t>		    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300" b="1">
                <a:latin typeface="Times New Roman" panose="02020603050405020304" pitchFamily="18" charset="0"/>
              </a:rPr>
              <a:t> p 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GB" altLang="en-US" sz="2300" b="1">
                <a:latin typeface="Times New Roman" panose="02020603050405020304" pitchFamily="18" charset="0"/>
              </a:rPr>
              <a:t> T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300" b="1">
                <a:latin typeface="Times New Roman" panose="02020603050405020304" pitchFamily="18" charset="0"/>
              </a:rPr>
              <a:t> 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GB" altLang="en-US" sz="2300" b="1">
                <a:latin typeface="Times New Roman" panose="02020603050405020304" pitchFamily="18" charset="0"/>
              </a:rPr>
              <a:t> 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300" b="1">
                <a:latin typeface="Times New Roman" panose="02020603050405020304" pitchFamily="18" charset="0"/>
              </a:rPr>
              <a:t>p</a:t>
            </a:r>
            <a:r>
              <a:rPr lang="en-GB" altLang="en-US" sz="2300" b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en-GB" altLang="en-US" sz="2300" b="1">
              <a:latin typeface="Times New Roman" panose="02020603050405020304" pitchFamily="18" charset="0"/>
            </a:endParaRPr>
          </a:p>
          <a:p>
            <a:pPr marL="406413" indent="-406413" defTabSz="1320841">
              <a:spcBef>
                <a:spcPct val="50000"/>
              </a:spcBef>
              <a:buClr>
                <a:srgbClr val="333300"/>
              </a:buClr>
              <a:buNone/>
            </a:pPr>
            <a:r>
              <a:rPr lang="en-GB" altLang="en-US" sz="2300" b="1" i="1">
                <a:latin typeface="Times New Roman" panose="02020603050405020304" pitchFamily="18" charset="0"/>
                <a:sym typeface="Symbol" panose="05050102010706020507" pitchFamily="18" charset="2"/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38" grpId="0" autoUpdateAnimBg="0"/>
      <p:bldP spid="347139" grpId="0" build="p" bldLvl="2" autoUpdateAnimBg="0" advAuto="100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62053-9E68-4AC9-245D-740CAF79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6953"/>
            <a:ext cx="10509504" cy="1148708"/>
          </a:xfrm>
        </p:spPr>
        <p:txBody>
          <a:bodyPr anchor="ctr">
            <a:normAutofit/>
          </a:bodyPr>
          <a:lstStyle/>
          <a:p>
            <a:r>
              <a:rPr lang="en-US" altLang="en-US" sz="4100">
                <a:latin typeface="Times New Roman" panose="02020603050405020304" pitchFamily="18" charset="0"/>
                <a:cs typeface="Times New Roman" panose="02020603050405020304" pitchFamily="18" charset="0"/>
              </a:rPr>
              <a:t>Knowledge representation</a:t>
            </a:r>
            <a:endParaRPr lang="en-US" sz="41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204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613860"/>
            <a:ext cx="10506456" cy="19507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9B542-A652-5938-9226-66DE399AD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721"/>
            <a:ext cx="10364446" cy="4574710"/>
          </a:xfrm>
        </p:spPr>
        <p:txBody>
          <a:bodyPr>
            <a:normAutofit lnSpcReduction="10000"/>
          </a:bodyPr>
          <a:lstStyle/>
          <a:p>
            <a:pPr marL="224028" indent="-224028" defTabSz="896112">
              <a:spcBef>
                <a:spcPts val="980"/>
              </a:spcBef>
            </a:pPr>
            <a:r>
              <a:rPr lang="en-US" alt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Knowledge representation’s fundamental goal is to represent knowledge in a manner that facilitates inferencing (i.e. drawing conclusions) from knowledge.</a:t>
            </a:r>
          </a:p>
          <a:p>
            <a:pPr marL="672084" lvl="1" indent="-224028" defTabSz="896112">
              <a:spcBef>
                <a:spcPts val="490"/>
              </a:spcBef>
            </a:pPr>
            <a:r>
              <a:rPr lang="en-US" altLang="en-US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Mammals are animals</a:t>
            </a:r>
          </a:p>
          <a:p>
            <a:pPr marL="672084" lvl="1" indent="-224028" defTabSz="896112">
              <a:spcBef>
                <a:spcPts val="490"/>
              </a:spcBef>
            </a:pPr>
            <a:r>
              <a:rPr lang="en-US" altLang="en-US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Dogs are mammals </a:t>
            </a:r>
          </a:p>
          <a:p>
            <a:pPr marL="672084" lvl="1" indent="-224028" defTabSz="896112">
              <a:spcBef>
                <a:spcPts val="490"/>
              </a:spcBef>
            </a:pPr>
            <a:r>
              <a:rPr lang="en-US" altLang="en-US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 can conclude that Dogs are animals</a:t>
            </a:r>
          </a:p>
          <a:p>
            <a:pPr marL="672084" lvl="1" indent="-224028" defTabSz="896112">
              <a:spcBef>
                <a:spcPts val="490"/>
              </a:spcBef>
            </a:pPr>
            <a:endParaRPr lang="en-US" altLang="en-US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4028" indent="-224028" defTabSz="896112">
              <a:spcBef>
                <a:spcPts val="980"/>
              </a:spcBef>
            </a:pPr>
            <a:r>
              <a:rPr lang="en-US" alt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This might look a simple example; </a:t>
            </a:r>
            <a:br>
              <a:rPr lang="en-US" alt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alt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however, the real-life applications will be more </a:t>
            </a:r>
            <a:br>
              <a:rPr lang="en-US" alt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alt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sophisticated than this</a:t>
            </a:r>
            <a:endParaRPr lang="ar-JO" alt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4028" indent="-224028" defTabSz="896112">
              <a:spcBef>
                <a:spcPts val="980"/>
              </a:spcBef>
            </a:pPr>
            <a:endParaRPr lang="ar-JO" alt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4028" indent="-224028" defTabSz="896112">
              <a:spcBef>
                <a:spcPts val="980"/>
              </a:spcBef>
            </a:pPr>
            <a:r>
              <a:rPr lang="en-US" alt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KR analyzes how to formally think - how to use a symbol system to represent a domain of discourse , along with functions that allow inference about the objects</a:t>
            </a:r>
            <a:endParaRPr lang="en-GB" altLang="en-US" sz="2400" kern="1200" dirty="0">
              <a:solidFill>
                <a:srgbClr val="3333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4028" indent="-224028" defTabSz="896112">
              <a:spcBef>
                <a:spcPts val="980"/>
              </a:spcBef>
            </a:pPr>
            <a:endParaRPr lang="en-US" alt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DCA7F-DF54-4389-99A6-F62E86584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268" y="2640396"/>
            <a:ext cx="3103170" cy="25076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3051" y="5148044"/>
            <a:ext cx="2961605" cy="364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48056">
              <a:spcAft>
                <a:spcPts val="600"/>
              </a:spcAft>
            </a:pPr>
            <a:r>
              <a:rPr lang="en-US" sz="1764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https://ar.akinator.com/game</a:t>
            </a:r>
            <a:r>
              <a:rPr lang="ar-JO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55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A4FF-A2FA-4FA0-BBF4-1E9A86F1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3647-BA37-C152-86C1-AD6C475B7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858"/>
            <a:ext cx="10515600" cy="5599094"/>
          </a:xfrm>
        </p:spPr>
        <p:txBody>
          <a:bodyPr>
            <a:normAutofit fontScale="85000" lnSpcReduction="20000"/>
          </a:bodyPr>
          <a:lstStyle/>
          <a:p>
            <a:r>
              <a:rPr lang="en-US" sz="2100" dirty="0">
                <a:solidFill>
                  <a:srgbClr val="333300"/>
                </a:solidFill>
                <a:latin typeface="Times New Roman" panose="02020603050405020304" pitchFamily="18" charset="0"/>
              </a:rPr>
              <a:t>Assume having the following expression:</a:t>
            </a:r>
          </a:p>
          <a:p>
            <a:pPr lvl="2"/>
            <a:r>
              <a:rPr 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(p ∧ (p → q)) → q</a:t>
            </a:r>
          </a:p>
          <a:p>
            <a:pPr lvl="2"/>
            <a:endParaRPr lang="en-US" sz="2133" b="1" dirty="0">
              <a:solidFill>
                <a:srgbClr val="333300"/>
              </a:solidFill>
              <a:latin typeface="Times New Roman" panose="02020603050405020304" pitchFamily="18" charset="0"/>
            </a:endParaRPr>
          </a:p>
          <a:p>
            <a:pPr lvl="2"/>
            <a:r>
              <a:rPr 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Using logic laws:</a:t>
            </a:r>
          </a:p>
          <a:p>
            <a:pPr marL="914400" lvl="2" indent="0">
              <a:buNone/>
            </a:pPr>
            <a:r>
              <a:rPr 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Step 1: (p ∧ (¬p ∨ q)) → q</a:t>
            </a:r>
          </a:p>
          <a:p>
            <a:pPr marL="914400" lvl="2" indent="0">
              <a:buNone/>
            </a:pPr>
            <a:endParaRPr lang="en-US" sz="2133" b="1" dirty="0">
              <a:solidFill>
                <a:srgbClr val="333300"/>
              </a:solidFill>
              <a:latin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Step 2: ((p ∧ ¬p) ∨ (p ∧ q)) → q</a:t>
            </a:r>
          </a:p>
          <a:p>
            <a:pPr marL="914400" lvl="2" indent="0">
              <a:buNone/>
            </a:pPr>
            <a:endParaRPr lang="en-US" sz="2133" b="1" dirty="0">
              <a:solidFill>
                <a:srgbClr val="333300"/>
              </a:solidFill>
              <a:latin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Step 3: (F ∨ (p ∧ q)) → q</a:t>
            </a:r>
          </a:p>
          <a:p>
            <a:pPr marL="914400" lvl="2" indent="0">
              <a:buNone/>
            </a:pPr>
            <a:endParaRPr lang="en-US" sz="2133" b="1" dirty="0">
              <a:solidFill>
                <a:srgbClr val="333300"/>
              </a:solidFill>
              <a:latin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Step 4:(p ∧ q) → q</a:t>
            </a:r>
          </a:p>
          <a:p>
            <a:pPr marL="914400" lvl="2" indent="0">
              <a:buNone/>
            </a:pPr>
            <a:endParaRPr lang="en-US" sz="2133" b="1" dirty="0">
              <a:solidFill>
                <a:srgbClr val="333300"/>
              </a:solidFill>
              <a:latin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Step 5: ¬(p ∧ q) ∨ q</a:t>
            </a:r>
          </a:p>
          <a:p>
            <a:pPr marL="914400" lvl="2" indent="0">
              <a:buNone/>
            </a:pPr>
            <a:endParaRPr lang="en-US" sz="2133" b="1" dirty="0">
              <a:solidFill>
                <a:srgbClr val="333300"/>
              </a:solidFill>
              <a:latin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Step 6:(¬p ∨ ¬q) ∨ q</a:t>
            </a:r>
          </a:p>
          <a:p>
            <a:pPr marL="914400" lvl="2" indent="0">
              <a:buNone/>
            </a:pPr>
            <a:endParaRPr lang="en-US" sz="2133" b="1" dirty="0">
              <a:solidFill>
                <a:srgbClr val="333300"/>
              </a:solidFill>
              <a:latin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Step 7: ¬p ∨ (¬q ∨ q)</a:t>
            </a:r>
          </a:p>
          <a:p>
            <a:pPr marL="914400" lvl="2" indent="0">
              <a:buNone/>
            </a:pPr>
            <a:endParaRPr lang="en-US" sz="2133" b="1" dirty="0">
              <a:solidFill>
                <a:srgbClr val="333300"/>
              </a:solidFill>
              <a:latin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Step 8: ¬p ∨ T</a:t>
            </a:r>
          </a:p>
          <a:p>
            <a:pPr marL="914400" lvl="2" indent="0">
              <a:buNone/>
            </a:pPr>
            <a:endParaRPr lang="en-US" sz="2133" b="1" dirty="0">
              <a:solidFill>
                <a:srgbClr val="333300"/>
              </a:solidFill>
              <a:latin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Step 9: T</a:t>
            </a:r>
          </a:p>
          <a:p>
            <a:pPr marL="914400" lvl="2" indent="0">
              <a:buNone/>
            </a:pPr>
            <a:endParaRPr lang="en-US" sz="2133" b="1" dirty="0">
              <a:solidFill>
                <a:srgbClr val="33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26901-3186-722A-DA47-369A1E21A536}"/>
              </a:ext>
            </a:extLst>
          </p:cNvPr>
          <p:cNvSpPr txBox="1"/>
          <p:nvPr/>
        </p:nvSpPr>
        <p:spPr>
          <a:xfrm>
            <a:off x="7252138" y="3063031"/>
            <a:ext cx="322667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This expression is tautology: which means it can be used as an inference rule</a:t>
            </a:r>
          </a:p>
          <a:p>
            <a:r>
              <a:rPr lang="en-US"/>
              <a:t>i.e., </a:t>
            </a:r>
          </a:p>
          <a:p>
            <a:r>
              <a:rPr lang="en-US"/>
              <a:t>if p is true (we have it in our knowledge base)</a:t>
            </a:r>
          </a:p>
          <a:p>
            <a:r>
              <a:rPr lang="en-US"/>
              <a:t>And the term </a:t>
            </a:r>
            <a:r>
              <a:rPr lang="en-US" sz="1800">
                <a:solidFill>
                  <a:srgbClr val="333300"/>
                </a:solidFill>
                <a:latin typeface="Times New Roman" panose="02020603050405020304" pitchFamily="18" charset="0"/>
              </a:rPr>
              <a:t>(p → q), </a:t>
            </a:r>
          </a:p>
          <a:p>
            <a:r>
              <a:rPr lang="en-US">
                <a:solidFill>
                  <a:srgbClr val="333300"/>
                </a:solidFill>
                <a:latin typeface="Times New Roman" panose="02020603050405020304" pitchFamily="18" charset="0"/>
              </a:rPr>
              <a:t>then we can conclude that q must be true as well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371989-F083-1A17-4DF0-94921EF7AE37}"/>
              </a:ext>
            </a:extLst>
          </p:cNvPr>
          <p:cNvCxnSpPr/>
          <p:nvPr/>
        </p:nvCxnSpPr>
        <p:spPr>
          <a:xfrm flipV="1">
            <a:off x="3121572" y="5013434"/>
            <a:ext cx="3888828" cy="174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75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5AA7-EAC8-97EE-2515-C15390C6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8F597-CB32-DC7F-31F0-A9284EDCB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16166"/>
            <a:ext cx="10515600" cy="3372594"/>
          </a:xfrm>
        </p:spPr>
        <p:txBody>
          <a:bodyPr/>
          <a:lstStyle/>
          <a:p>
            <a:pPr lvl="1"/>
            <a:r>
              <a:rPr lang="en-US" dirty="0"/>
              <a:t>Can we prove the logical equivalence of the above expressions?</a:t>
            </a:r>
          </a:p>
          <a:p>
            <a:pPr marL="457200" lvl="1" indent="0">
              <a:buNone/>
            </a:pP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p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(q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r) </a:t>
            </a:r>
          </a:p>
          <a:p>
            <a:pPr lvl="1">
              <a:buFont typeface="Symbol" panose="05050102010706020507" pitchFamily="18" charset="2"/>
              <a:buChar char="º"/>
            </a:pP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 p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(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q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 r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) </a:t>
            </a:r>
          </a:p>
          <a:p>
            <a:pPr lvl="1">
              <a:buFont typeface="Symbol" panose="05050102010706020507" pitchFamily="18" charset="2"/>
              <a:buChar char="º"/>
            </a:pP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(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 p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q)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(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 p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r)</a:t>
            </a:r>
          </a:p>
          <a:p>
            <a:pPr lvl="1">
              <a:buFont typeface="Symbol" panose="05050102010706020507" pitchFamily="18" charset="2"/>
              <a:buChar char="º"/>
            </a:pP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(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p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q)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(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p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r)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C7DDA-06C3-7D5C-BB9B-D64C300C2B1F}"/>
              </a:ext>
            </a:extLst>
          </p:cNvPr>
          <p:cNvSpPr txBox="1"/>
          <p:nvPr/>
        </p:nvSpPr>
        <p:spPr>
          <a:xfrm>
            <a:off x="1263870" y="1803401"/>
            <a:ext cx="101950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Also, logic laws can be used as alternative to truth table to prove the equivalence of logical expressions</a:t>
            </a:r>
          </a:p>
          <a:p>
            <a:pPr lvl="1"/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p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(q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r)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 (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p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q)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(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p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</a:rPr>
              <a:t>r)</a:t>
            </a:r>
          </a:p>
        </p:txBody>
      </p:sp>
    </p:spTree>
    <p:extLst>
      <p:ext uri="{BB962C8B-B14F-4D97-AF65-F5344CB8AC3E}">
        <p14:creationId xmlns:p14="http://schemas.microsoft.com/office/powerpoint/2010/main" val="175152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>
            <a:extLst>
              <a:ext uri="{FF2B5EF4-FFF2-40B4-BE49-F238E27FC236}">
                <a16:creationId xmlns:a16="http://schemas.microsoft.com/office/drawing/2014/main" id="{DD78FA72-A1CA-20A5-4EE8-D78991199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57600" y="0"/>
            <a:ext cx="4632960" cy="65024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4267" i="1" dirty="0">
                <a:solidFill>
                  <a:srgbClr val="333300"/>
                </a:solidFill>
                <a:latin typeface="Times New Roman" panose="02020603050405020304" pitchFamily="18" charset="0"/>
              </a:rPr>
              <a:t>Exercises</a:t>
            </a:r>
            <a:endParaRPr lang="en-GB" altLang="en-US" b="0" dirty="0">
              <a:solidFill>
                <a:schemeClr val="tx1"/>
              </a:solidFill>
              <a:latin typeface="Geneva"/>
            </a:endParaRPr>
          </a:p>
        </p:txBody>
      </p:sp>
      <p:sp>
        <p:nvSpPr>
          <p:cNvPr id="348163" name="Rectangle 3">
            <a:extLst>
              <a:ext uri="{FF2B5EF4-FFF2-40B4-BE49-F238E27FC236}">
                <a16:creationId xmlns:a16="http://schemas.microsoft.com/office/drawing/2014/main" id="{7A3A80DA-0B4A-0D64-D555-6FF326E778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3037490"/>
            <a:ext cx="8534400" cy="4237070"/>
          </a:xfrm>
        </p:spPr>
        <p:txBody>
          <a:bodyPr>
            <a:normAutofit fontScale="92500" lnSpcReduction="20000"/>
          </a:bodyPr>
          <a:lstStyle/>
          <a:p>
            <a:pPr marL="406413" indent="-406413" algn="just" defTabSz="1320841">
              <a:lnSpc>
                <a:spcPct val="120000"/>
              </a:lnSpc>
              <a:spcBef>
                <a:spcPct val="30000"/>
              </a:spcBef>
              <a:buClr>
                <a:srgbClr val="333300"/>
              </a:buClr>
              <a:buNone/>
            </a:pPr>
            <a:r>
              <a:rPr lang="en-GB" altLang="en-US" sz="2133" b="1" i="1" dirty="0">
                <a:solidFill>
                  <a:srgbClr val="333300"/>
                </a:solidFill>
                <a:latin typeface="Times New Roman" panose="02020603050405020304" pitchFamily="18" charset="0"/>
              </a:rPr>
              <a:t>Answers:	   </a:t>
            </a:r>
          </a:p>
          <a:p>
            <a:pPr marL="457200" indent="-457200" algn="just" defTabSz="1320841">
              <a:lnSpc>
                <a:spcPct val="120000"/>
              </a:lnSpc>
              <a:spcBef>
                <a:spcPct val="30000"/>
              </a:spcBef>
              <a:buClr>
                <a:srgbClr val="333300"/>
              </a:buClr>
              <a:buAutoNum type="arabicPeriod"/>
            </a:pP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p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q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 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 p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q </a:t>
            </a:r>
          </a:p>
          <a:p>
            <a:pPr marL="0" indent="0" algn="just" defTabSz="1320841">
              <a:lnSpc>
                <a:spcPct val="120000"/>
              </a:lnSpc>
              <a:spcBef>
                <a:spcPct val="30000"/>
              </a:spcBef>
              <a:buClr>
                <a:srgbClr val="333300"/>
              </a:buClr>
              <a:buNone/>
            </a:pP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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q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 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 p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marL="0" indent="0" algn="just" defTabSz="1320841">
              <a:lnSpc>
                <a:spcPct val="120000"/>
              </a:lnSpc>
              <a:spcBef>
                <a:spcPct val="30000"/>
              </a:spcBef>
              <a:buClr>
                <a:srgbClr val="333300"/>
              </a:buClr>
              <a:buNone/>
            </a:pP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 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 (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 q)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 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 p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marL="0" indent="0" algn="just" defTabSz="1320841">
              <a:lnSpc>
                <a:spcPct val="120000"/>
              </a:lnSpc>
              <a:spcBef>
                <a:spcPct val="30000"/>
              </a:spcBef>
              <a:buClr>
                <a:srgbClr val="333300"/>
              </a:buClr>
              <a:buNone/>
            </a:pP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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(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 q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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 p)	</a:t>
            </a:r>
          </a:p>
          <a:p>
            <a:pPr marL="0" indent="0" defTabSz="1320841">
              <a:lnSpc>
                <a:spcPct val="120000"/>
              </a:lnSpc>
              <a:spcBef>
                <a:spcPct val="30000"/>
              </a:spcBef>
              <a:buClr>
                <a:srgbClr val="333300"/>
              </a:buClr>
              <a:buNone/>
            </a:pP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2. (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p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q)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r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 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 (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p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 q )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 </a:t>
            </a:r>
          </a:p>
          <a:p>
            <a:pPr marL="0" indent="0" defTabSz="1320841">
              <a:lnSpc>
                <a:spcPct val="120000"/>
              </a:lnSpc>
              <a:spcBef>
                <a:spcPct val="30000"/>
              </a:spcBef>
              <a:buClr>
                <a:srgbClr val="333300"/>
              </a:buClr>
              <a:buNone/>
            </a:pP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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(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 p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 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 q )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r</a:t>
            </a:r>
          </a:p>
          <a:p>
            <a:pPr marL="406413" indent="-406413" defTabSz="1320841">
              <a:lnSpc>
                <a:spcPct val="120000"/>
              </a:lnSpc>
              <a:spcBef>
                <a:spcPct val="30000"/>
              </a:spcBef>
              <a:buClr>
                <a:srgbClr val="333300"/>
              </a:buClr>
              <a:buNone/>
            </a:pP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 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 p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(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 q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r ) </a:t>
            </a:r>
          </a:p>
          <a:p>
            <a:pPr marL="406413" indent="-406413" defTabSz="1320841">
              <a:lnSpc>
                <a:spcPct val="120000"/>
              </a:lnSpc>
              <a:spcBef>
                <a:spcPct val="30000"/>
              </a:spcBef>
              <a:buClr>
                <a:srgbClr val="333300"/>
              </a:buClr>
              <a:buNone/>
            </a:pP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 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 p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(q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r)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marL="406413" indent="-406413" defTabSz="1320841">
              <a:lnSpc>
                <a:spcPct val="120000"/>
              </a:lnSpc>
              <a:spcBef>
                <a:spcPct val="30000"/>
              </a:spcBef>
              <a:buClr>
                <a:srgbClr val="333300"/>
              </a:buClr>
              <a:buNone/>
            </a:pP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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p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(q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GB" altLang="en-US" sz="2133" b="1" dirty="0">
                <a:solidFill>
                  <a:srgbClr val="333300"/>
                </a:solidFill>
                <a:latin typeface="Times New Roman" panose="02020603050405020304" pitchFamily="18" charset="0"/>
              </a:rPr>
              <a:t>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954E7-21CD-90B7-6A46-2E57A2C44D1E}"/>
              </a:ext>
            </a:extLst>
          </p:cNvPr>
          <p:cNvSpPr txBox="1"/>
          <p:nvPr/>
        </p:nvSpPr>
        <p:spPr>
          <a:xfrm>
            <a:off x="1828800" y="881454"/>
            <a:ext cx="6096000" cy="1924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6413" indent="-406413" algn="just" defTabSz="1320841">
              <a:lnSpc>
                <a:spcPct val="120000"/>
              </a:lnSpc>
              <a:spcBef>
                <a:spcPct val="30000"/>
              </a:spcBef>
              <a:buClr>
                <a:srgbClr val="333300"/>
              </a:buClr>
              <a:buNone/>
            </a:pPr>
            <a:r>
              <a:rPr lang="en-GB" altLang="en-US" sz="2133" b="1" i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Use the laws of logic to prove the following equivalences:</a:t>
            </a:r>
          </a:p>
          <a:p>
            <a:pPr marL="812825" lvl="1" indent="0" algn="just" defTabSz="1320841">
              <a:lnSpc>
                <a:spcPct val="120000"/>
              </a:lnSpc>
              <a:spcBef>
                <a:spcPct val="30000"/>
              </a:spcBef>
              <a:buClr>
                <a:srgbClr val="333300"/>
              </a:buClr>
              <a:buNone/>
            </a:pPr>
            <a:r>
              <a:rPr lang="en-GB" altLang="en-US" sz="2347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1. (</a:t>
            </a:r>
            <a:r>
              <a:rPr lang="en-GB" altLang="en-US" sz="2347" b="1" dirty="0">
                <a:solidFill>
                  <a:srgbClr val="333300"/>
                </a:solidFill>
                <a:latin typeface="Times New Roman" panose="02020603050405020304" pitchFamily="18" charset="0"/>
              </a:rPr>
              <a:t>p</a:t>
            </a:r>
            <a:r>
              <a:rPr lang="en-GB" altLang="en-US" sz="2347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GB" altLang="en-US" sz="2347" b="1" dirty="0">
                <a:solidFill>
                  <a:srgbClr val="333300"/>
                </a:solidFill>
                <a:latin typeface="Times New Roman" panose="02020603050405020304" pitchFamily="18" charset="0"/>
              </a:rPr>
              <a:t>q)</a:t>
            </a:r>
            <a:r>
              <a:rPr lang="en-GB" altLang="en-US" sz="2347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 </a:t>
            </a:r>
            <a:r>
              <a:rPr lang="en-GB" altLang="en-US" sz="2347" b="1" dirty="0">
                <a:solidFill>
                  <a:srgbClr val="333300"/>
                </a:solidFill>
                <a:latin typeface="Times New Roman" panose="02020603050405020304" pitchFamily="18" charset="0"/>
              </a:rPr>
              <a:t>(</a:t>
            </a:r>
            <a:r>
              <a:rPr lang="en-GB" altLang="en-US" sz="2347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</a:t>
            </a:r>
            <a:r>
              <a:rPr lang="en-GB" altLang="en-US" sz="2347" b="1" dirty="0">
                <a:solidFill>
                  <a:srgbClr val="333300"/>
                </a:solidFill>
                <a:latin typeface="Times New Roman" panose="02020603050405020304" pitchFamily="18" charset="0"/>
              </a:rPr>
              <a:t> q</a:t>
            </a:r>
            <a:r>
              <a:rPr lang="en-GB" altLang="en-US" sz="2347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</a:t>
            </a:r>
            <a:r>
              <a:rPr lang="en-GB" altLang="en-US" sz="2347" b="1" dirty="0">
                <a:solidFill>
                  <a:srgbClr val="333300"/>
                </a:solidFill>
                <a:latin typeface="Times New Roman" panose="02020603050405020304" pitchFamily="18" charset="0"/>
              </a:rPr>
              <a:t> p)</a:t>
            </a:r>
          </a:p>
          <a:p>
            <a:pPr marL="812825" lvl="1" indent="0" algn="just" defTabSz="1320841">
              <a:lnSpc>
                <a:spcPct val="120000"/>
              </a:lnSpc>
              <a:spcBef>
                <a:spcPct val="30000"/>
              </a:spcBef>
              <a:buClr>
                <a:srgbClr val="333300"/>
              </a:buClr>
              <a:buNone/>
            </a:pPr>
            <a:r>
              <a:rPr lang="en-GB" altLang="en-US" sz="2347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2. (</a:t>
            </a:r>
            <a:r>
              <a:rPr lang="en-GB" altLang="en-US" sz="2347" b="1" dirty="0">
                <a:solidFill>
                  <a:srgbClr val="333300"/>
                </a:solidFill>
                <a:latin typeface="Times New Roman" panose="02020603050405020304" pitchFamily="18" charset="0"/>
              </a:rPr>
              <a:t>p </a:t>
            </a:r>
            <a:r>
              <a:rPr lang="en-GB" altLang="en-US" sz="2347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GB" altLang="en-US" sz="2347" b="1" dirty="0">
                <a:solidFill>
                  <a:srgbClr val="333300"/>
                </a:solidFill>
                <a:latin typeface="Times New Roman" panose="02020603050405020304" pitchFamily="18" charset="0"/>
              </a:rPr>
              <a:t>q) </a:t>
            </a:r>
            <a:r>
              <a:rPr lang="en-GB" altLang="en-US" sz="2347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GB" altLang="en-US" sz="2347" b="1" dirty="0">
                <a:solidFill>
                  <a:srgbClr val="333300"/>
                </a:solidFill>
                <a:latin typeface="Times New Roman" panose="02020603050405020304" pitchFamily="18" charset="0"/>
              </a:rPr>
              <a:t>r</a:t>
            </a:r>
            <a:r>
              <a:rPr lang="en-GB" altLang="en-US" sz="2347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 </a:t>
            </a:r>
            <a:r>
              <a:rPr lang="en-GB" altLang="en-US" sz="2347" b="1" dirty="0">
                <a:solidFill>
                  <a:srgbClr val="333300"/>
                </a:solidFill>
                <a:latin typeface="Times New Roman" panose="02020603050405020304" pitchFamily="18" charset="0"/>
              </a:rPr>
              <a:t>p</a:t>
            </a:r>
            <a:r>
              <a:rPr lang="en-GB" altLang="en-US" sz="2347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GB" altLang="en-US" sz="2347" b="1" dirty="0">
                <a:solidFill>
                  <a:srgbClr val="333300"/>
                </a:solidFill>
                <a:latin typeface="Times New Roman" panose="02020603050405020304" pitchFamily="18" charset="0"/>
              </a:rPr>
              <a:t>(q</a:t>
            </a:r>
            <a:r>
              <a:rPr lang="en-GB" altLang="en-US" sz="2347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GB" altLang="en-US" sz="2347" b="1" dirty="0">
                <a:solidFill>
                  <a:srgbClr val="333300"/>
                </a:solidFill>
                <a:latin typeface="Times New Roman" panose="02020603050405020304" pitchFamily="18" charset="0"/>
              </a:rPr>
              <a:t>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62" grpId="0" autoUpdateAnimBg="0"/>
      <p:bldP spid="348162" grpId="1"/>
      <p:bldP spid="348163" grpId="0" build="p" bldLvl="2" autoUpdateAnimBg="0" advAuto="100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CC6BB2-28F8-4405-829D-0562733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2E53F0-AD54-4A55-99A0-EC896CE3C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02624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15F19F8-85EE-477A-ACBA-4B6D0697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16770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4CF3D-36E3-6B5F-B3A9-A9B24D4B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290"/>
            <a:ext cx="10515600" cy="1358115"/>
          </a:xfrm>
        </p:spPr>
        <p:txBody>
          <a:bodyPr>
            <a:normAutofit/>
          </a:bodyPr>
          <a:lstStyle/>
          <a:p>
            <a:r>
              <a:rPr lang="en-US" sz="4100"/>
              <a:t>Proof Theory ~ some inference rules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3834"/>
            <a:ext cx="128016" cy="7510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60CC2-1363-202B-9DA3-DDC8EF93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87" y="2329768"/>
            <a:ext cx="9814425" cy="4331939"/>
          </a:xfrm>
        </p:spPr>
        <p:txBody>
          <a:bodyPr/>
          <a:lstStyle/>
          <a:p>
            <a:pPr marL="212598" indent="-212598" defTabSz="850392">
              <a:spcBef>
                <a:spcPts val="930"/>
              </a:spcBef>
            </a:pPr>
            <a:r>
              <a:rPr lang="en-US" sz="26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modus ponens rule:</a:t>
            </a:r>
          </a:p>
          <a:p>
            <a:pPr marL="212598" indent="-212598" defTabSz="850392">
              <a:spcBef>
                <a:spcPts val="930"/>
              </a:spcBef>
            </a:pPr>
            <a:endParaRPr lang="en-US" sz="260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12598" indent="-212598" defTabSz="850392">
              <a:spcBef>
                <a:spcPts val="930"/>
              </a:spcBef>
            </a:pPr>
            <a:endParaRPr lang="en-US" sz="260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12598" indent="-212598" defTabSz="850392">
              <a:spcBef>
                <a:spcPts val="930"/>
              </a:spcBef>
            </a:pPr>
            <a:endParaRPr lang="en-US" sz="260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12598" indent="-212598" defTabSz="850392">
              <a:spcBef>
                <a:spcPts val="930"/>
              </a:spcBef>
            </a:pPr>
            <a:r>
              <a:rPr lang="en-US" sz="26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A is true and A</a:t>
            </a:r>
            <a:r>
              <a:rPr lang="en-GB" altLang="en-US" sz="2604" kern="1200">
                <a:solidFill>
                  <a:srgbClr val="333300"/>
                </a:solidFill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 </a:t>
            </a:r>
            <a:r>
              <a:rPr lang="en-US" sz="26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 is true, then conclude B is true.</a:t>
            </a:r>
          </a:p>
          <a:p>
            <a:pPr marL="212598" indent="-212598" defTabSz="850392">
              <a:spcBef>
                <a:spcPts val="930"/>
              </a:spcBef>
            </a:pPr>
            <a:r>
              <a:rPr lang="en-US" sz="26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 did not sleep last night, you will sleep during the lecture.</a:t>
            </a:r>
          </a:p>
          <a:p>
            <a:pPr marL="212598" indent="-212598" defTabSz="850392">
              <a:spcBef>
                <a:spcPts val="930"/>
              </a:spcBef>
            </a:pPr>
            <a:r>
              <a:rPr lang="en-US" sz="26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You did not sleep last night</a:t>
            </a:r>
          </a:p>
          <a:p>
            <a:pPr marL="212598" indent="-212598" defTabSz="850392">
              <a:spcBef>
                <a:spcPts val="930"/>
              </a:spcBef>
            </a:pPr>
            <a:r>
              <a:rPr lang="en-US" sz="26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conclude that you will sleep during the lecture.</a:t>
            </a:r>
          </a:p>
          <a:p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340ECD8-0E9D-553E-3343-37EB54D7A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3372" y="2482404"/>
            <a:ext cx="1280142" cy="128014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425196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kumimoji="0" lang="en-US" altLang="en-US" sz="2232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A, A</a:t>
            </a:r>
            <a:r>
              <a:rPr kumimoji="1" lang="en-GB" altLang="en-US" sz="2232" kern="1200">
                <a:solidFill>
                  <a:srgbClr val="333300"/>
                </a:solidFill>
                <a:latin typeface="Times New Roman" panose="02020603050405020304" pitchFamily="18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 </a:t>
            </a:r>
            <a:r>
              <a:rPr kumimoji="0" lang="en-US" altLang="en-US" sz="2232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2232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rial" panose="020B0604020202020204" pitchFamily="34" charset="0"/>
                <a:sym typeface="Euclid Symbol" pitchFamily="18" charset="2"/>
              </a:rPr>
              <a:t>B</a:t>
            </a:r>
          </a:p>
          <a:p>
            <a:pPr algn="ctr" defTabSz="425196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kumimoji="0" lang="en-US" altLang="en-US" sz="74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rial" panose="020B0604020202020204" pitchFamily="34" charset="0"/>
                <a:sym typeface="Euclid Symbol" pitchFamily="18" charset="2"/>
              </a:rPr>
              <a:t>—————————</a:t>
            </a:r>
            <a:endParaRPr kumimoji="0" lang="en-US" altLang="en-US" sz="2232" kern="120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Arial" panose="020B0604020202020204" pitchFamily="34" charset="0"/>
              <a:sym typeface="Euclid Symbol" pitchFamily="18" charset="2"/>
            </a:endParaRPr>
          </a:p>
          <a:p>
            <a:pPr algn="ctr" defTabSz="425196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kumimoji="0" lang="en-US" altLang="en-US" sz="2232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rial" panose="020B0604020202020204" pitchFamily="34" charset="0"/>
                <a:sym typeface="Euclid Symbol" pitchFamily="18" charset="2"/>
              </a:rPr>
              <a:t>B</a:t>
            </a:r>
            <a:endParaRPr kumimoji="0" lang="en-US" altLang="en-US" sz="2400">
              <a:latin typeface="Times New Roman" panose="02020603050405020304" pitchFamily="18" charset="0"/>
              <a:sym typeface="Euclid 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9177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BEBE0-6A7A-812B-A0B2-DAD28B5CF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87681"/>
            <a:ext cx="10909640" cy="1954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Cont.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500172"/>
            <a:ext cx="4572000" cy="19508"/>
          </a:xfrm>
          <a:custGeom>
            <a:avLst/>
            <a:gdLst>
              <a:gd name="connsiteX0" fmla="*/ 0 w 4572000"/>
              <a:gd name="connsiteY0" fmla="*/ 0 h 19508"/>
              <a:gd name="connsiteX1" fmla="*/ 515983 w 4572000"/>
              <a:gd name="connsiteY1" fmla="*/ 0 h 19508"/>
              <a:gd name="connsiteX2" fmla="*/ 1031966 w 4572000"/>
              <a:gd name="connsiteY2" fmla="*/ 0 h 19508"/>
              <a:gd name="connsiteX3" fmla="*/ 1639389 w 4572000"/>
              <a:gd name="connsiteY3" fmla="*/ 0 h 19508"/>
              <a:gd name="connsiteX4" fmla="*/ 2383971 w 4572000"/>
              <a:gd name="connsiteY4" fmla="*/ 0 h 19508"/>
              <a:gd name="connsiteX5" fmla="*/ 2945674 w 4572000"/>
              <a:gd name="connsiteY5" fmla="*/ 0 h 19508"/>
              <a:gd name="connsiteX6" fmla="*/ 3507377 w 4572000"/>
              <a:gd name="connsiteY6" fmla="*/ 0 h 19508"/>
              <a:gd name="connsiteX7" fmla="*/ 4572000 w 4572000"/>
              <a:gd name="connsiteY7" fmla="*/ 0 h 19508"/>
              <a:gd name="connsiteX8" fmla="*/ 4572000 w 4572000"/>
              <a:gd name="connsiteY8" fmla="*/ 19508 h 19508"/>
              <a:gd name="connsiteX9" fmla="*/ 3873137 w 4572000"/>
              <a:gd name="connsiteY9" fmla="*/ 19508 h 19508"/>
              <a:gd name="connsiteX10" fmla="*/ 3311434 w 4572000"/>
              <a:gd name="connsiteY10" fmla="*/ 19508 h 19508"/>
              <a:gd name="connsiteX11" fmla="*/ 2749731 w 4572000"/>
              <a:gd name="connsiteY11" fmla="*/ 19508 h 19508"/>
              <a:gd name="connsiteX12" fmla="*/ 2050869 w 4572000"/>
              <a:gd name="connsiteY12" fmla="*/ 19508 h 19508"/>
              <a:gd name="connsiteX13" fmla="*/ 1306286 w 4572000"/>
              <a:gd name="connsiteY13" fmla="*/ 19508 h 19508"/>
              <a:gd name="connsiteX14" fmla="*/ 790303 w 4572000"/>
              <a:gd name="connsiteY14" fmla="*/ 19508 h 19508"/>
              <a:gd name="connsiteX15" fmla="*/ 0 w 4572000"/>
              <a:gd name="connsiteY15" fmla="*/ 19508 h 19508"/>
              <a:gd name="connsiteX16" fmla="*/ 0 w 4572000"/>
              <a:gd name="connsiteY16" fmla="*/ 0 h 19508"/>
              <a:gd name="connsiteX0" fmla="*/ 0 w 4572000"/>
              <a:gd name="connsiteY0" fmla="*/ 0 h 19508"/>
              <a:gd name="connsiteX1" fmla="*/ 561703 w 4572000"/>
              <a:gd name="connsiteY1" fmla="*/ 0 h 19508"/>
              <a:gd name="connsiteX2" fmla="*/ 1077686 w 4572000"/>
              <a:gd name="connsiteY2" fmla="*/ 0 h 19508"/>
              <a:gd name="connsiteX3" fmla="*/ 1639389 w 4572000"/>
              <a:gd name="connsiteY3" fmla="*/ 0 h 19508"/>
              <a:gd name="connsiteX4" fmla="*/ 2292531 w 4572000"/>
              <a:gd name="connsiteY4" fmla="*/ 0 h 19508"/>
              <a:gd name="connsiteX5" fmla="*/ 2991394 w 4572000"/>
              <a:gd name="connsiteY5" fmla="*/ 0 h 19508"/>
              <a:gd name="connsiteX6" fmla="*/ 3735977 w 4572000"/>
              <a:gd name="connsiteY6" fmla="*/ 0 h 19508"/>
              <a:gd name="connsiteX7" fmla="*/ 4572000 w 4572000"/>
              <a:gd name="connsiteY7" fmla="*/ 0 h 19508"/>
              <a:gd name="connsiteX8" fmla="*/ 4572000 w 4572000"/>
              <a:gd name="connsiteY8" fmla="*/ 19508 h 19508"/>
              <a:gd name="connsiteX9" fmla="*/ 3873137 w 4572000"/>
              <a:gd name="connsiteY9" fmla="*/ 19508 h 19508"/>
              <a:gd name="connsiteX10" fmla="*/ 3128554 w 4572000"/>
              <a:gd name="connsiteY10" fmla="*/ 19508 h 19508"/>
              <a:gd name="connsiteX11" fmla="*/ 2383971 w 4572000"/>
              <a:gd name="connsiteY11" fmla="*/ 19508 h 19508"/>
              <a:gd name="connsiteX12" fmla="*/ 1867989 w 4572000"/>
              <a:gd name="connsiteY12" fmla="*/ 19508 h 19508"/>
              <a:gd name="connsiteX13" fmla="*/ 1169126 w 4572000"/>
              <a:gd name="connsiteY13" fmla="*/ 19508 h 19508"/>
              <a:gd name="connsiteX14" fmla="*/ 561703 w 4572000"/>
              <a:gd name="connsiteY14" fmla="*/ 19508 h 19508"/>
              <a:gd name="connsiteX15" fmla="*/ 0 w 4572000"/>
              <a:gd name="connsiteY15" fmla="*/ 19508 h 19508"/>
              <a:gd name="connsiteX16" fmla="*/ 0 w 4572000"/>
              <a:gd name="connsiteY16" fmla="*/ 0 h 19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9508" fill="none" extrusionOk="0">
                <a:moveTo>
                  <a:pt x="0" y="0"/>
                </a:moveTo>
                <a:cubicBezTo>
                  <a:pt x="88721" y="11677"/>
                  <a:pt x="331051" y="-29967"/>
                  <a:pt x="515983" y="0"/>
                </a:cubicBezTo>
                <a:cubicBezTo>
                  <a:pt x="663920" y="18199"/>
                  <a:pt x="855275" y="2634"/>
                  <a:pt x="1031966" y="0"/>
                </a:cubicBezTo>
                <a:cubicBezTo>
                  <a:pt x="1205394" y="-34250"/>
                  <a:pt x="1428959" y="-48568"/>
                  <a:pt x="1639389" y="0"/>
                </a:cubicBezTo>
                <a:cubicBezTo>
                  <a:pt x="1813768" y="-18465"/>
                  <a:pt x="2145411" y="2286"/>
                  <a:pt x="2383971" y="0"/>
                </a:cubicBezTo>
                <a:cubicBezTo>
                  <a:pt x="2620027" y="-24502"/>
                  <a:pt x="2722036" y="-39069"/>
                  <a:pt x="2945674" y="0"/>
                </a:cubicBezTo>
                <a:cubicBezTo>
                  <a:pt x="3178424" y="4842"/>
                  <a:pt x="3270684" y="31151"/>
                  <a:pt x="3507377" y="0"/>
                </a:cubicBezTo>
                <a:cubicBezTo>
                  <a:pt x="3755108" y="-64817"/>
                  <a:pt x="4055750" y="30572"/>
                  <a:pt x="4572000" y="0"/>
                </a:cubicBezTo>
                <a:cubicBezTo>
                  <a:pt x="4571173" y="7000"/>
                  <a:pt x="4571858" y="14429"/>
                  <a:pt x="4572000" y="19508"/>
                </a:cubicBezTo>
                <a:cubicBezTo>
                  <a:pt x="4370892" y="1719"/>
                  <a:pt x="4139637" y="-24995"/>
                  <a:pt x="3873137" y="19508"/>
                </a:cubicBezTo>
                <a:cubicBezTo>
                  <a:pt x="3634613" y="76763"/>
                  <a:pt x="3536080" y="16792"/>
                  <a:pt x="3311434" y="19508"/>
                </a:cubicBezTo>
                <a:cubicBezTo>
                  <a:pt x="3124031" y="37289"/>
                  <a:pt x="3033015" y="25442"/>
                  <a:pt x="2749731" y="19508"/>
                </a:cubicBezTo>
                <a:cubicBezTo>
                  <a:pt x="2461448" y="31659"/>
                  <a:pt x="2315105" y="5594"/>
                  <a:pt x="2050869" y="19508"/>
                </a:cubicBezTo>
                <a:cubicBezTo>
                  <a:pt x="1824735" y="71028"/>
                  <a:pt x="1519999" y="-7135"/>
                  <a:pt x="1306286" y="19508"/>
                </a:cubicBezTo>
                <a:cubicBezTo>
                  <a:pt x="1053179" y="-1623"/>
                  <a:pt x="964491" y="31704"/>
                  <a:pt x="790303" y="19508"/>
                </a:cubicBezTo>
                <a:cubicBezTo>
                  <a:pt x="588317" y="-21490"/>
                  <a:pt x="191844" y="21409"/>
                  <a:pt x="0" y="19508"/>
                </a:cubicBezTo>
                <a:cubicBezTo>
                  <a:pt x="1118" y="10848"/>
                  <a:pt x="-126" y="6444"/>
                  <a:pt x="0" y="0"/>
                </a:cubicBezTo>
                <a:close/>
              </a:path>
              <a:path w="4572000" h="19508" stroke="0" extrusionOk="0">
                <a:moveTo>
                  <a:pt x="0" y="0"/>
                </a:moveTo>
                <a:cubicBezTo>
                  <a:pt x="151180" y="-21039"/>
                  <a:pt x="340853" y="-22835"/>
                  <a:pt x="561703" y="0"/>
                </a:cubicBezTo>
                <a:cubicBezTo>
                  <a:pt x="797302" y="11268"/>
                  <a:pt x="833480" y="26731"/>
                  <a:pt x="1077686" y="0"/>
                </a:cubicBezTo>
                <a:cubicBezTo>
                  <a:pt x="1325201" y="-21980"/>
                  <a:pt x="1416796" y="12490"/>
                  <a:pt x="1639389" y="0"/>
                </a:cubicBezTo>
                <a:cubicBezTo>
                  <a:pt x="1863994" y="-65275"/>
                  <a:pt x="2045670" y="-9547"/>
                  <a:pt x="2292531" y="0"/>
                </a:cubicBezTo>
                <a:cubicBezTo>
                  <a:pt x="2558638" y="32854"/>
                  <a:pt x="2800205" y="-18329"/>
                  <a:pt x="2991394" y="0"/>
                </a:cubicBezTo>
                <a:cubicBezTo>
                  <a:pt x="3166314" y="41301"/>
                  <a:pt x="3535987" y="-18866"/>
                  <a:pt x="3735977" y="0"/>
                </a:cubicBezTo>
                <a:cubicBezTo>
                  <a:pt x="3940925" y="59853"/>
                  <a:pt x="4158517" y="45412"/>
                  <a:pt x="4572000" y="0"/>
                </a:cubicBezTo>
                <a:cubicBezTo>
                  <a:pt x="4570085" y="7727"/>
                  <a:pt x="4572388" y="13898"/>
                  <a:pt x="4572000" y="19508"/>
                </a:cubicBezTo>
                <a:cubicBezTo>
                  <a:pt x="4228696" y="41494"/>
                  <a:pt x="4201036" y="44271"/>
                  <a:pt x="3873137" y="19508"/>
                </a:cubicBezTo>
                <a:cubicBezTo>
                  <a:pt x="3530940" y="4300"/>
                  <a:pt x="3478584" y="16304"/>
                  <a:pt x="3128554" y="19508"/>
                </a:cubicBezTo>
                <a:cubicBezTo>
                  <a:pt x="2790522" y="12553"/>
                  <a:pt x="2747836" y="-19630"/>
                  <a:pt x="2383971" y="19508"/>
                </a:cubicBezTo>
                <a:cubicBezTo>
                  <a:pt x="2030129" y="56946"/>
                  <a:pt x="2019034" y="15604"/>
                  <a:pt x="1867989" y="19508"/>
                </a:cubicBezTo>
                <a:cubicBezTo>
                  <a:pt x="1725725" y="15070"/>
                  <a:pt x="1446597" y="29524"/>
                  <a:pt x="1169126" y="19508"/>
                </a:cubicBezTo>
                <a:cubicBezTo>
                  <a:pt x="933675" y="26165"/>
                  <a:pt x="790792" y="39533"/>
                  <a:pt x="561703" y="19508"/>
                </a:cubicBezTo>
                <a:cubicBezTo>
                  <a:pt x="302383" y="29108"/>
                  <a:pt x="225890" y="8617"/>
                  <a:pt x="0" y="19508"/>
                </a:cubicBezTo>
                <a:cubicBezTo>
                  <a:pt x="264" y="11255"/>
                  <a:pt x="108" y="9737"/>
                  <a:pt x="0" y="0"/>
                </a:cubicBezTo>
                <a:close/>
              </a:path>
              <a:path w="4572000" h="19508" fill="none" stroke="0" extrusionOk="0">
                <a:moveTo>
                  <a:pt x="0" y="0"/>
                </a:moveTo>
                <a:cubicBezTo>
                  <a:pt x="66833" y="-3338"/>
                  <a:pt x="322235" y="-20195"/>
                  <a:pt x="515983" y="0"/>
                </a:cubicBezTo>
                <a:cubicBezTo>
                  <a:pt x="683219" y="-1504"/>
                  <a:pt x="817393" y="34893"/>
                  <a:pt x="1031966" y="0"/>
                </a:cubicBezTo>
                <a:cubicBezTo>
                  <a:pt x="1248241" y="-34699"/>
                  <a:pt x="1401342" y="2996"/>
                  <a:pt x="1639389" y="0"/>
                </a:cubicBezTo>
                <a:cubicBezTo>
                  <a:pt x="1852081" y="32178"/>
                  <a:pt x="2200867" y="39848"/>
                  <a:pt x="2383971" y="0"/>
                </a:cubicBezTo>
                <a:cubicBezTo>
                  <a:pt x="2616573" y="-14260"/>
                  <a:pt x="2718502" y="-21731"/>
                  <a:pt x="2945674" y="0"/>
                </a:cubicBezTo>
                <a:cubicBezTo>
                  <a:pt x="3164521" y="-9594"/>
                  <a:pt x="3263248" y="38278"/>
                  <a:pt x="3507377" y="0"/>
                </a:cubicBezTo>
                <a:cubicBezTo>
                  <a:pt x="3804723" y="-12771"/>
                  <a:pt x="4055634" y="186"/>
                  <a:pt x="4572000" y="0"/>
                </a:cubicBezTo>
                <a:cubicBezTo>
                  <a:pt x="4572170" y="6075"/>
                  <a:pt x="4572087" y="11821"/>
                  <a:pt x="4572000" y="19508"/>
                </a:cubicBezTo>
                <a:cubicBezTo>
                  <a:pt x="4393199" y="-24855"/>
                  <a:pt x="4092396" y="-14902"/>
                  <a:pt x="3873137" y="19508"/>
                </a:cubicBezTo>
                <a:cubicBezTo>
                  <a:pt x="3644845" y="29669"/>
                  <a:pt x="3526564" y="4010"/>
                  <a:pt x="3311434" y="19508"/>
                </a:cubicBezTo>
                <a:cubicBezTo>
                  <a:pt x="3109909" y="34884"/>
                  <a:pt x="3009526" y="14789"/>
                  <a:pt x="2749731" y="19508"/>
                </a:cubicBezTo>
                <a:cubicBezTo>
                  <a:pt x="2490611" y="19564"/>
                  <a:pt x="2279158" y="6642"/>
                  <a:pt x="2050869" y="19508"/>
                </a:cubicBezTo>
                <a:cubicBezTo>
                  <a:pt x="1783563" y="59308"/>
                  <a:pt x="1557600" y="93212"/>
                  <a:pt x="1306286" y="19508"/>
                </a:cubicBezTo>
                <a:cubicBezTo>
                  <a:pt x="1075275" y="-26019"/>
                  <a:pt x="976122" y="-1223"/>
                  <a:pt x="790303" y="19508"/>
                </a:cubicBezTo>
                <a:cubicBezTo>
                  <a:pt x="598616" y="-3891"/>
                  <a:pt x="202116" y="4244"/>
                  <a:pt x="0" y="19508"/>
                </a:cubicBezTo>
                <a:cubicBezTo>
                  <a:pt x="389" y="10261"/>
                  <a:pt x="-32" y="603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4572000"/>
                      <a:gd name="connsiteY0" fmla="*/ 0 h 19508"/>
                      <a:gd name="connsiteX1" fmla="*/ 515983 w 4572000"/>
                      <a:gd name="connsiteY1" fmla="*/ 0 h 19508"/>
                      <a:gd name="connsiteX2" fmla="*/ 1031966 w 4572000"/>
                      <a:gd name="connsiteY2" fmla="*/ 0 h 19508"/>
                      <a:gd name="connsiteX3" fmla="*/ 1639389 w 4572000"/>
                      <a:gd name="connsiteY3" fmla="*/ 0 h 19508"/>
                      <a:gd name="connsiteX4" fmla="*/ 2383971 w 4572000"/>
                      <a:gd name="connsiteY4" fmla="*/ 0 h 19508"/>
                      <a:gd name="connsiteX5" fmla="*/ 2945674 w 4572000"/>
                      <a:gd name="connsiteY5" fmla="*/ 0 h 19508"/>
                      <a:gd name="connsiteX6" fmla="*/ 3507377 w 4572000"/>
                      <a:gd name="connsiteY6" fmla="*/ 0 h 19508"/>
                      <a:gd name="connsiteX7" fmla="*/ 4572000 w 4572000"/>
                      <a:gd name="connsiteY7" fmla="*/ 0 h 19508"/>
                      <a:gd name="connsiteX8" fmla="*/ 4572000 w 4572000"/>
                      <a:gd name="connsiteY8" fmla="*/ 19508 h 19508"/>
                      <a:gd name="connsiteX9" fmla="*/ 3873137 w 4572000"/>
                      <a:gd name="connsiteY9" fmla="*/ 19508 h 19508"/>
                      <a:gd name="connsiteX10" fmla="*/ 3311434 w 4572000"/>
                      <a:gd name="connsiteY10" fmla="*/ 19508 h 19508"/>
                      <a:gd name="connsiteX11" fmla="*/ 2749731 w 4572000"/>
                      <a:gd name="connsiteY11" fmla="*/ 19508 h 19508"/>
                      <a:gd name="connsiteX12" fmla="*/ 2050869 w 4572000"/>
                      <a:gd name="connsiteY12" fmla="*/ 19508 h 19508"/>
                      <a:gd name="connsiteX13" fmla="*/ 1306286 w 4572000"/>
                      <a:gd name="connsiteY13" fmla="*/ 19508 h 19508"/>
                      <a:gd name="connsiteX14" fmla="*/ 790303 w 4572000"/>
                      <a:gd name="connsiteY14" fmla="*/ 19508 h 19508"/>
                      <a:gd name="connsiteX15" fmla="*/ 0 w 4572000"/>
                      <a:gd name="connsiteY15" fmla="*/ 19508 h 19508"/>
                      <a:gd name="connsiteX16" fmla="*/ 0 w 4572000"/>
                      <a:gd name="connsiteY16" fmla="*/ 0 h 19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572000" h="19508" fill="none" extrusionOk="0">
                        <a:moveTo>
                          <a:pt x="0" y="0"/>
                        </a:moveTo>
                        <a:cubicBezTo>
                          <a:pt x="105156" y="-20963"/>
                          <a:pt x="340432" y="822"/>
                          <a:pt x="515983" y="0"/>
                        </a:cubicBezTo>
                        <a:cubicBezTo>
                          <a:pt x="691534" y="-822"/>
                          <a:pt x="850679" y="16479"/>
                          <a:pt x="1031966" y="0"/>
                        </a:cubicBezTo>
                        <a:cubicBezTo>
                          <a:pt x="1213253" y="-16479"/>
                          <a:pt x="1443646" y="-18730"/>
                          <a:pt x="1639389" y="0"/>
                        </a:cubicBezTo>
                        <a:cubicBezTo>
                          <a:pt x="1835132" y="18730"/>
                          <a:pt x="2159975" y="18531"/>
                          <a:pt x="2383971" y="0"/>
                        </a:cubicBezTo>
                        <a:cubicBezTo>
                          <a:pt x="2607967" y="-18531"/>
                          <a:pt x="2719096" y="-12030"/>
                          <a:pt x="2945674" y="0"/>
                        </a:cubicBezTo>
                        <a:cubicBezTo>
                          <a:pt x="3172252" y="12030"/>
                          <a:pt x="3269167" y="27666"/>
                          <a:pt x="3507377" y="0"/>
                        </a:cubicBezTo>
                        <a:cubicBezTo>
                          <a:pt x="3745587" y="-27666"/>
                          <a:pt x="4116741" y="18705"/>
                          <a:pt x="4572000" y="0"/>
                        </a:cubicBezTo>
                        <a:cubicBezTo>
                          <a:pt x="4572291" y="6281"/>
                          <a:pt x="4571636" y="13112"/>
                          <a:pt x="4572000" y="19508"/>
                        </a:cubicBezTo>
                        <a:cubicBezTo>
                          <a:pt x="4374698" y="5162"/>
                          <a:pt x="4098874" y="-9822"/>
                          <a:pt x="3873137" y="19508"/>
                        </a:cubicBezTo>
                        <a:cubicBezTo>
                          <a:pt x="3647400" y="48838"/>
                          <a:pt x="3517055" y="6641"/>
                          <a:pt x="3311434" y="19508"/>
                        </a:cubicBezTo>
                        <a:cubicBezTo>
                          <a:pt x="3105813" y="32375"/>
                          <a:pt x="3025168" y="19076"/>
                          <a:pt x="2749731" y="19508"/>
                        </a:cubicBezTo>
                        <a:cubicBezTo>
                          <a:pt x="2474294" y="19940"/>
                          <a:pt x="2291766" y="-12948"/>
                          <a:pt x="2050869" y="19508"/>
                        </a:cubicBezTo>
                        <a:cubicBezTo>
                          <a:pt x="1809972" y="51964"/>
                          <a:pt x="1540276" y="48018"/>
                          <a:pt x="1306286" y="19508"/>
                        </a:cubicBezTo>
                        <a:cubicBezTo>
                          <a:pt x="1072296" y="-9002"/>
                          <a:pt x="972445" y="20865"/>
                          <a:pt x="790303" y="19508"/>
                        </a:cubicBezTo>
                        <a:cubicBezTo>
                          <a:pt x="608161" y="18151"/>
                          <a:pt x="200981" y="9461"/>
                          <a:pt x="0" y="19508"/>
                        </a:cubicBezTo>
                        <a:cubicBezTo>
                          <a:pt x="446" y="10831"/>
                          <a:pt x="225" y="5974"/>
                          <a:pt x="0" y="0"/>
                        </a:cubicBezTo>
                        <a:close/>
                      </a:path>
                      <a:path w="4572000" h="19508" stroke="0" extrusionOk="0">
                        <a:moveTo>
                          <a:pt x="0" y="0"/>
                        </a:moveTo>
                        <a:cubicBezTo>
                          <a:pt x="143285" y="-9565"/>
                          <a:pt x="327959" y="-11498"/>
                          <a:pt x="561703" y="0"/>
                        </a:cubicBezTo>
                        <a:cubicBezTo>
                          <a:pt x="795447" y="11498"/>
                          <a:pt x="838260" y="18255"/>
                          <a:pt x="1077686" y="0"/>
                        </a:cubicBezTo>
                        <a:cubicBezTo>
                          <a:pt x="1317112" y="-18255"/>
                          <a:pt x="1437472" y="23514"/>
                          <a:pt x="1639389" y="0"/>
                        </a:cubicBezTo>
                        <a:cubicBezTo>
                          <a:pt x="1841306" y="-23514"/>
                          <a:pt x="2037142" y="-12551"/>
                          <a:pt x="2292531" y="0"/>
                        </a:cubicBezTo>
                        <a:cubicBezTo>
                          <a:pt x="2547920" y="12551"/>
                          <a:pt x="2810436" y="-20352"/>
                          <a:pt x="2991394" y="0"/>
                        </a:cubicBezTo>
                        <a:cubicBezTo>
                          <a:pt x="3172352" y="20352"/>
                          <a:pt x="3530025" y="-13347"/>
                          <a:pt x="3735977" y="0"/>
                        </a:cubicBezTo>
                        <a:cubicBezTo>
                          <a:pt x="3941929" y="13347"/>
                          <a:pt x="4161497" y="34086"/>
                          <a:pt x="4572000" y="0"/>
                        </a:cubicBezTo>
                        <a:cubicBezTo>
                          <a:pt x="4571114" y="7317"/>
                          <a:pt x="4571196" y="14160"/>
                          <a:pt x="4572000" y="19508"/>
                        </a:cubicBezTo>
                        <a:cubicBezTo>
                          <a:pt x="4228040" y="37710"/>
                          <a:pt x="4199736" y="43777"/>
                          <a:pt x="3873137" y="19508"/>
                        </a:cubicBezTo>
                        <a:cubicBezTo>
                          <a:pt x="3546538" y="-4761"/>
                          <a:pt x="3472124" y="18029"/>
                          <a:pt x="3128554" y="19508"/>
                        </a:cubicBezTo>
                        <a:cubicBezTo>
                          <a:pt x="2784984" y="20987"/>
                          <a:pt x="2735896" y="-16561"/>
                          <a:pt x="2383971" y="19508"/>
                        </a:cubicBezTo>
                        <a:cubicBezTo>
                          <a:pt x="2032046" y="55577"/>
                          <a:pt x="2019324" y="4140"/>
                          <a:pt x="1867989" y="19508"/>
                        </a:cubicBezTo>
                        <a:cubicBezTo>
                          <a:pt x="1716654" y="34876"/>
                          <a:pt x="1418675" y="33795"/>
                          <a:pt x="1169126" y="19508"/>
                        </a:cubicBezTo>
                        <a:cubicBezTo>
                          <a:pt x="919577" y="5221"/>
                          <a:pt x="798537" y="17385"/>
                          <a:pt x="561703" y="19508"/>
                        </a:cubicBezTo>
                        <a:cubicBezTo>
                          <a:pt x="324869" y="21631"/>
                          <a:pt x="221395" y="308"/>
                          <a:pt x="0" y="19508"/>
                        </a:cubicBezTo>
                        <a:cubicBezTo>
                          <a:pt x="390" y="11360"/>
                          <a:pt x="56" y="96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C58E77-18D8-703A-B69D-B06852285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9919" y="3332480"/>
            <a:ext cx="6129113" cy="330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413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DDBE9-C793-7C04-BF6F-516B4336E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5414"/>
            <a:ext cx="10909640" cy="133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Cont.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849017"/>
            <a:ext cx="4572000" cy="19507"/>
          </a:xfrm>
          <a:custGeom>
            <a:avLst/>
            <a:gdLst>
              <a:gd name="connsiteX0" fmla="*/ 0 w 4572000"/>
              <a:gd name="connsiteY0" fmla="*/ 0 h 19507"/>
              <a:gd name="connsiteX1" fmla="*/ 515983 w 4572000"/>
              <a:gd name="connsiteY1" fmla="*/ 0 h 19507"/>
              <a:gd name="connsiteX2" fmla="*/ 1031966 w 4572000"/>
              <a:gd name="connsiteY2" fmla="*/ 0 h 19507"/>
              <a:gd name="connsiteX3" fmla="*/ 1639389 w 4572000"/>
              <a:gd name="connsiteY3" fmla="*/ 0 h 19507"/>
              <a:gd name="connsiteX4" fmla="*/ 2383971 w 4572000"/>
              <a:gd name="connsiteY4" fmla="*/ 0 h 19507"/>
              <a:gd name="connsiteX5" fmla="*/ 2945674 w 4572000"/>
              <a:gd name="connsiteY5" fmla="*/ 0 h 19507"/>
              <a:gd name="connsiteX6" fmla="*/ 3507377 w 4572000"/>
              <a:gd name="connsiteY6" fmla="*/ 0 h 19507"/>
              <a:gd name="connsiteX7" fmla="*/ 4572000 w 4572000"/>
              <a:gd name="connsiteY7" fmla="*/ 0 h 19507"/>
              <a:gd name="connsiteX8" fmla="*/ 4572000 w 4572000"/>
              <a:gd name="connsiteY8" fmla="*/ 19507 h 19507"/>
              <a:gd name="connsiteX9" fmla="*/ 3873137 w 4572000"/>
              <a:gd name="connsiteY9" fmla="*/ 19507 h 19507"/>
              <a:gd name="connsiteX10" fmla="*/ 3311434 w 4572000"/>
              <a:gd name="connsiteY10" fmla="*/ 19507 h 19507"/>
              <a:gd name="connsiteX11" fmla="*/ 2749731 w 4572000"/>
              <a:gd name="connsiteY11" fmla="*/ 19507 h 19507"/>
              <a:gd name="connsiteX12" fmla="*/ 2050869 w 4572000"/>
              <a:gd name="connsiteY12" fmla="*/ 19507 h 19507"/>
              <a:gd name="connsiteX13" fmla="*/ 1306286 w 4572000"/>
              <a:gd name="connsiteY13" fmla="*/ 19507 h 19507"/>
              <a:gd name="connsiteX14" fmla="*/ 790303 w 4572000"/>
              <a:gd name="connsiteY14" fmla="*/ 19507 h 19507"/>
              <a:gd name="connsiteX15" fmla="*/ 0 w 4572000"/>
              <a:gd name="connsiteY15" fmla="*/ 19507 h 19507"/>
              <a:gd name="connsiteX16" fmla="*/ 0 w 4572000"/>
              <a:gd name="connsiteY16" fmla="*/ 0 h 19507"/>
              <a:gd name="connsiteX0" fmla="*/ 0 w 4572000"/>
              <a:gd name="connsiteY0" fmla="*/ 0 h 19507"/>
              <a:gd name="connsiteX1" fmla="*/ 561703 w 4572000"/>
              <a:gd name="connsiteY1" fmla="*/ 0 h 19507"/>
              <a:gd name="connsiteX2" fmla="*/ 1077686 w 4572000"/>
              <a:gd name="connsiteY2" fmla="*/ 0 h 19507"/>
              <a:gd name="connsiteX3" fmla="*/ 1639389 w 4572000"/>
              <a:gd name="connsiteY3" fmla="*/ 0 h 19507"/>
              <a:gd name="connsiteX4" fmla="*/ 2292531 w 4572000"/>
              <a:gd name="connsiteY4" fmla="*/ 0 h 19507"/>
              <a:gd name="connsiteX5" fmla="*/ 2991394 w 4572000"/>
              <a:gd name="connsiteY5" fmla="*/ 0 h 19507"/>
              <a:gd name="connsiteX6" fmla="*/ 3735977 w 4572000"/>
              <a:gd name="connsiteY6" fmla="*/ 0 h 19507"/>
              <a:gd name="connsiteX7" fmla="*/ 4572000 w 4572000"/>
              <a:gd name="connsiteY7" fmla="*/ 0 h 19507"/>
              <a:gd name="connsiteX8" fmla="*/ 4572000 w 4572000"/>
              <a:gd name="connsiteY8" fmla="*/ 19507 h 19507"/>
              <a:gd name="connsiteX9" fmla="*/ 3873137 w 4572000"/>
              <a:gd name="connsiteY9" fmla="*/ 19507 h 19507"/>
              <a:gd name="connsiteX10" fmla="*/ 3128554 w 4572000"/>
              <a:gd name="connsiteY10" fmla="*/ 19507 h 19507"/>
              <a:gd name="connsiteX11" fmla="*/ 2383971 w 4572000"/>
              <a:gd name="connsiteY11" fmla="*/ 19507 h 19507"/>
              <a:gd name="connsiteX12" fmla="*/ 1867989 w 4572000"/>
              <a:gd name="connsiteY12" fmla="*/ 19507 h 19507"/>
              <a:gd name="connsiteX13" fmla="*/ 1169126 w 4572000"/>
              <a:gd name="connsiteY13" fmla="*/ 19507 h 19507"/>
              <a:gd name="connsiteX14" fmla="*/ 561703 w 4572000"/>
              <a:gd name="connsiteY14" fmla="*/ 19507 h 19507"/>
              <a:gd name="connsiteX15" fmla="*/ 0 w 4572000"/>
              <a:gd name="connsiteY15" fmla="*/ 19507 h 19507"/>
              <a:gd name="connsiteX16" fmla="*/ 0 w 4572000"/>
              <a:gd name="connsiteY16" fmla="*/ 0 h 19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9507" fill="none" extrusionOk="0">
                <a:moveTo>
                  <a:pt x="0" y="0"/>
                </a:moveTo>
                <a:cubicBezTo>
                  <a:pt x="88721" y="11677"/>
                  <a:pt x="331051" y="-29967"/>
                  <a:pt x="515983" y="0"/>
                </a:cubicBezTo>
                <a:cubicBezTo>
                  <a:pt x="663920" y="18199"/>
                  <a:pt x="855275" y="2634"/>
                  <a:pt x="1031966" y="0"/>
                </a:cubicBezTo>
                <a:cubicBezTo>
                  <a:pt x="1205394" y="-34250"/>
                  <a:pt x="1428959" y="-48568"/>
                  <a:pt x="1639389" y="0"/>
                </a:cubicBezTo>
                <a:cubicBezTo>
                  <a:pt x="1813768" y="-18465"/>
                  <a:pt x="2145411" y="2286"/>
                  <a:pt x="2383971" y="0"/>
                </a:cubicBezTo>
                <a:cubicBezTo>
                  <a:pt x="2620027" y="-24502"/>
                  <a:pt x="2722036" y="-39069"/>
                  <a:pt x="2945674" y="0"/>
                </a:cubicBezTo>
                <a:cubicBezTo>
                  <a:pt x="3178424" y="4842"/>
                  <a:pt x="3270684" y="31151"/>
                  <a:pt x="3507377" y="0"/>
                </a:cubicBezTo>
                <a:cubicBezTo>
                  <a:pt x="3755108" y="-64817"/>
                  <a:pt x="4055750" y="30572"/>
                  <a:pt x="4572000" y="0"/>
                </a:cubicBezTo>
                <a:cubicBezTo>
                  <a:pt x="4570456" y="5017"/>
                  <a:pt x="4571926" y="12447"/>
                  <a:pt x="4572000" y="19507"/>
                </a:cubicBezTo>
                <a:cubicBezTo>
                  <a:pt x="4370892" y="1718"/>
                  <a:pt x="4139637" y="-24996"/>
                  <a:pt x="3873137" y="19507"/>
                </a:cubicBezTo>
                <a:cubicBezTo>
                  <a:pt x="3634613" y="76762"/>
                  <a:pt x="3536080" y="16791"/>
                  <a:pt x="3311434" y="19507"/>
                </a:cubicBezTo>
                <a:cubicBezTo>
                  <a:pt x="3124031" y="37288"/>
                  <a:pt x="3033015" y="25441"/>
                  <a:pt x="2749731" y="19507"/>
                </a:cubicBezTo>
                <a:cubicBezTo>
                  <a:pt x="2461448" y="31658"/>
                  <a:pt x="2315105" y="5593"/>
                  <a:pt x="2050869" y="19507"/>
                </a:cubicBezTo>
                <a:cubicBezTo>
                  <a:pt x="1824735" y="71027"/>
                  <a:pt x="1519999" y="-7136"/>
                  <a:pt x="1306286" y="19507"/>
                </a:cubicBezTo>
                <a:cubicBezTo>
                  <a:pt x="1053179" y="-1624"/>
                  <a:pt x="964491" y="31703"/>
                  <a:pt x="790303" y="19507"/>
                </a:cubicBezTo>
                <a:cubicBezTo>
                  <a:pt x="588317" y="-21491"/>
                  <a:pt x="191844" y="21408"/>
                  <a:pt x="0" y="19507"/>
                </a:cubicBezTo>
                <a:cubicBezTo>
                  <a:pt x="1350" y="14171"/>
                  <a:pt x="-1240" y="7336"/>
                  <a:pt x="0" y="0"/>
                </a:cubicBezTo>
                <a:close/>
              </a:path>
              <a:path w="4572000" h="19507" stroke="0" extrusionOk="0">
                <a:moveTo>
                  <a:pt x="0" y="0"/>
                </a:moveTo>
                <a:cubicBezTo>
                  <a:pt x="151180" y="-21039"/>
                  <a:pt x="340853" y="-22835"/>
                  <a:pt x="561703" y="0"/>
                </a:cubicBezTo>
                <a:cubicBezTo>
                  <a:pt x="797302" y="11268"/>
                  <a:pt x="833480" y="26731"/>
                  <a:pt x="1077686" y="0"/>
                </a:cubicBezTo>
                <a:cubicBezTo>
                  <a:pt x="1325201" y="-21980"/>
                  <a:pt x="1416796" y="12490"/>
                  <a:pt x="1639389" y="0"/>
                </a:cubicBezTo>
                <a:cubicBezTo>
                  <a:pt x="1863994" y="-65275"/>
                  <a:pt x="2045670" y="-9547"/>
                  <a:pt x="2292531" y="0"/>
                </a:cubicBezTo>
                <a:cubicBezTo>
                  <a:pt x="2558638" y="32854"/>
                  <a:pt x="2800205" y="-18329"/>
                  <a:pt x="2991394" y="0"/>
                </a:cubicBezTo>
                <a:cubicBezTo>
                  <a:pt x="3166314" y="41301"/>
                  <a:pt x="3535987" y="-18866"/>
                  <a:pt x="3735977" y="0"/>
                </a:cubicBezTo>
                <a:cubicBezTo>
                  <a:pt x="3940925" y="59853"/>
                  <a:pt x="4158517" y="45412"/>
                  <a:pt x="4572000" y="0"/>
                </a:cubicBezTo>
                <a:cubicBezTo>
                  <a:pt x="4571718" y="5712"/>
                  <a:pt x="4572078" y="12904"/>
                  <a:pt x="4572000" y="19507"/>
                </a:cubicBezTo>
                <a:cubicBezTo>
                  <a:pt x="4228696" y="41493"/>
                  <a:pt x="4201036" y="44270"/>
                  <a:pt x="3873137" y="19507"/>
                </a:cubicBezTo>
                <a:cubicBezTo>
                  <a:pt x="3530940" y="4299"/>
                  <a:pt x="3478584" y="16303"/>
                  <a:pt x="3128554" y="19507"/>
                </a:cubicBezTo>
                <a:cubicBezTo>
                  <a:pt x="2790522" y="12552"/>
                  <a:pt x="2747836" y="-19631"/>
                  <a:pt x="2383971" y="19507"/>
                </a:cubicBezTo>
                <a:cubicBezTo>
                  <a:pt x="2030129" y="56945"/>
                  <a:pt x="2019034" y="15603"/>
                  <a:pt x="1867989" y="19507"/>
                </a:cubicBezTo>
                <a:cubicBezTo>
                  <a:pt x="1725725" y="15069"/>
                  <a:pt x="1446597" y="29523"/>
                  <a:pt x="1169126" y="19507"/>
                </a:cubicBezTo>
                <a:cubicBezTo>
                  <a:pt x="933675" y="26164"/>
                  <a:pt x="790792" y="39532"/>
                  <a:pt x="561703" y="19507"/>
                </a:cubicBezTo>
                <a:cubicBezTo>
                  <a:pt x="302383" y="29107"/>
                  <a:pt x="225890" y="8616"/>
                  <a:pt x="0" y="19507"/>
                </a:cubicBezTo>
                <a:cubicBezTo>
                  <a:pt x="-793" y="10078"/>
                  <a:pt x="63" y="6106"/>
                  <a:pt x="0" y="0"/>
                </a:cubicBezTo>
                <a:close/>
              </a:path>
              <a:path w="4572000" h="19507" fill="none" stroke="0" extrusionOk="0">
                <a:moveTo>
                  <a:pt x="0" y="0"/>
                </a:moveTo>
                <a:cubicBezTo>
                  <a:pt x="66833" y="-3338"/>
                  <a:pt x="322235" y="-20195"/>
                  <a:pt x="515983" y="0"/>
                </a:cubicBezTo>
                <a:cubicBezTo>
                  <a:pt x="683219" y="-1504"/>
                  <a:pt x="817393" y="34893"/>
                  <a:pt x="1031966" y="0"/>
                </a:cubicBezTo>
                <a:cubicBezTo>
                  <a:pt x="1248241" y="-34699"/>
                  <a:pt x="1401342" y="2996"/>
                  <a:pt x="1639389" y="0"/>
                </a:cubicBezTo>
                <a:cubicBezTo>
                  <a:pt x="1852081" y="32178"/>
                  <a:pt x="2200867" y="39848"/>
                  <a:pt x="2383971" y="0"/>
                </a:cubicBezTo>
                <a:cubicBezTo>
                  <a:pt x="2616573" y="-14260"/>
                  <a:pt x="2718502" y="-21731"/>
                  <a:pt x="2945674" y="0"/>
                </a:cubicBezTo>
                <a:cubicBezTo>
                  <a:pt x="3164521" y="-9594"/>
                  <a:pt x="3263248" y="38278"/>
                  <a:pt x="3507377" y="0"/>
                </a:cubicBezTo>
                <a:cubicBezTo>
                  <a:pt x="3804723" y="-12771"/>
                  <a:pt x="4055634" y="186"/>
                  <a:pt x="4572000" y="0"/>
                </a:cubicBezTo>
                <a:cubicBezTo>
                  <a:pt x="4570876" y="2907"/>
                  <a:pt x="4572116" y="11506"/>
                  <a:pt x="4572000" y="19507"/>
                </a:cubicBezTo>
                <a:cubicBezTo>
                  <a:pt x="4393199" y="-24856"/>
                  <a:pt x="4092396" y="-14903"/>
                  <a:pt x="3873137" y="19507"/>
                </a:cubicBezTo>
                <a:cubicBezTo>
                  <a:pt x="3644845" y="29668"/>
                  <a:pt x="3526564" y="4009"/>
                  <a:pt x="3311434" y="19507"/>
                </a:cubicBezTo>
                <a:cubicBezTo>
                  <a:pt x="3109909" y="34883"/>
                  <a:pt x="3009526" y="14788"/>
                  <a:pt x="2749731" y="19507"/>
                </a:cubicBezTo>
                <a:cubicBezTo>
                  <a:pt x="2490611" y="19563"/>
                  <a:pt x="2279158" y="6641"/>
                  <a:pt x="2050869" y="19507"/>
                </a:cubicBezTo>
                <a:cubicBezTo>
                  <a:pt x="1783563" y="59307"/>
                  <a:pt x="1557600" y="93211"/>
                  <a:pt x="1306286" y="19507"/>
                </a:cubicBezTo>
                <a:cubicBezTo>
                  <a:pt x="1075275" y="-26020"/>
                  <a:pt x="976122" y="-1224"/>
                  <a:pt x="790303" y="19507"/>
                </a:cubicBezTo>
                <a:cubicBezTo>
                  <a:pt x="598616" y="-3892"/>
                  <a:pt x="202116" y="4243"/>
                  <a:pt x="0" y="19507"/>
                </a:cubicBezTo>
                <a:cubicBezTo>
                  <a:pt x="-195" y="13262"/>
                  <a:pt x="-1115" y="653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4572000"/>
                      <a:gd name="connsiteY0" fmla="*/ 0 h 19507"/>
                      <a:gd name="connsiteX1" fmla="*/ 515983 w 4572000"/>
                      <a:gd name="connsiteY1" fmla="*/ 0 h 19507"/>
                      <a:gd name="connsiteX2" fmla="*/ 1031966 w 4572000"/>
                      <a:gd name="connsiteY2" fmla="*/ 0 h 19507"/>
                      <a:gd name="connsiteX3" fmla="*/ 1639389 w 4572000"/>
                      <a:gd name="connsiteY3" fmla="*/ 0 h 19507"/>
                      <a:gd name="connsiteX4" fmla="*/ 2383971 w 4572000"/>
                      <a:gd name="connsiteY4" fmla="*/ 0 h 19507"/>
                      <a:gd name="connsiteX5" fmla="*/ 2945674 w 4572000"/>
                      <a:gd name="connsiteY5" fmla="*/ 0 h 19507"/>
                      <a:gd name="connsiteX6" fmla="*/ 3507377 w 4572000"/>
                      <a:gd name="connsiteY6" fmla="*/ 0 h 19507"/>
                      <a:gd name="connsiteX7" fmla="*/ 4572000 w 4572000"/>
                      <a:gd name="connsiteY7" fmla="*/ 0 h 19507"/>
                      <a:gd name="connsiteX8" fmla="*/ 4572000 w 4572000"/>
                      <a:gd name="connsiteY8" fmla="*/ 19507 h 19507"/>
                      <a:gd name="connsiteX9" fmla="*/ 3873137 w 4572000"/>
                      <a:gd name="connsiteY9" fmla="*/ 19507 h 19507"/>
                      <a:gd name="connsiteX10" fmla="*/ 3311434 w 4572000"/>
                      <a:gd name="connsiteY10" fmla="*/ 19507 h 19507"/>
                      <a:gd name="connsiteX11" fmla="*/ 2749731 w 4572000"/>
                      <a:gd name="connsiteY11" fmla="*/ 19507 h 19507"/>
                      <a:gd name="connsiteX12" fmla="*/ 2050869 w 4572000"/>
                      <a:gd name="connsiteY12" fmla="*/ 19507 h 19507"/>
                      <a:gd name="connsiteX13" fmla="*/ 1306286 w 4572000"/>
                      <a:gd name="connsiteY13" fmla="*/ 19507 h 19507"/>
                      <a:gd name="connsiteX14" fmla="*/ 790303 w 4572000"/>
                      <a:gd name="connsiteY14" fmla="*/ 19507 h 19507"/>
                      <a:gd name="connsiteX15" fmla="*/ 0 w 4572000"/>
                      <a:gd name="connsiteY15" fmla="*/ 19507 h 19507"/>
                      <a:gd name="connsiteX16" fmla="*/ 0 w 4572000"/>
                      <a:gd name="connsiteY16" fmla="*/ 0 h 19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572000" h="19507" fill="none" extrusionOk="0">
                        <a:moveTo>
                          <a:pt x="0" y="0"/>
                        </a:moveTo>
                        <a:cubicBezTo>
                          <a:pt x="105156" y="-20963"/>
                          <a:pt x="340432" y="822"/>
                          <a:pt x="515983" y="0"/>
                        </a:cubicBezTo>
                        <a:cubicBezTo>
                          <a:pt x="691534" y="-822"/>
                          <a:pt x="850679" y="16479"/>
                          <a:pt x="1031966" y="0"/>
                        </a:cubicBezTo>
                        <a:cubicBezTo>
                          <a:pt x="1213253" y="-16479"/>
                          <a:pt x="1443646" y="-18730"/>
                          <a:pt x="1639389" y="0"/>
                        </a:cubicBezTo>
                        <a:cubicBezTo>
                          <a:pt x="1835132" y="18730"/>
                          <a:pt x="2159975" y="18531"/>
                          <a:pt x="2383971" y="0"/>
                        </a:cubicBezTo>
                        <a:cubicBezTo>
                          <a:pt x="2607967" y="-18531"/>
                          <a:pt x="2719096" y="-12030"/>
                          <a:pt x="2945674" y="0"/>
                        </a:cubicBezTo>
                        <a:cubicBezTo>
                          <a:pt x="3172252" y="12030"/>
                          <a:pt x="3269167" y="27666"/>
                          <a:pt x="3507377" y="0"/>
                        </a:cubicBezTo>
                        <a:cubicBezTo>
                          <a:pt x="3745587" y="-27666"/>
                          <a:pt x="4116741" y="18705"/>
                          <a:pt x="4572000" y="0"/>
                        </a:cubicBezTo>
                        <a:cubicBezTo>
                          <a:pt x="4571658" y="4244"/>
                          <a:pt x="4571881" y="12177"/>
                          <a:pt x="4572000" y="19507"/>
                        </a:cubicBezTo>
                        <a:cubicBezTo>
                          <a:pt x="4374698" y="5161"/>
                          <a:pt x="4098874" y="-9823"/>
                          <a:pt x="3873137" y="19507"/>
                        </a:cubicBezTo>
                        <a:cubicBezTo>
                          <a:pt x="3647400" y="48837"/>
                          <a:pt x="3517055" y="6640"/>
                          <a:pt x="3311434" y="19507"/>
                        </a:cubicBezTo>
                        <a:cubicBezTo>
                          <a:pt x="3105813" y="32374"/>
                          <a:pt x="3025168" y="19075"/>
                          <a:pt x="2749731" y="19507"/>
                        </a:cubicBezTo>
                        <a:cubicBezTo>
                          <a:pt x="2474294" y="19939"/>
                          <a:pt x="2291766" y="-12949"/>
                          <a:pt x="2050869" y="19507"/>
                        </a:cubicBezTo>
                        <a:cubicBezTo>
                          <a:pt x="1809972" y="51963"/>
                          <a:pt x="1540276" y="48017"/>
                          <a:pt x="1306286" y="19507"/>
                        </a:cubicBezTo>
                        <a:cubicBezTo>
                          <a:pt x="1072296" y="-9003"/>
                          <a:pt x="972445" y="20864"/>
                          <a:pt x="790303" y="19507"/>
                        </a:cubicBezTo>
                        <a:cubicBezTo>
                          <a:pt x="608161" y="18150"/>
                          <a:pt x="200981" y="9460"/>
                          <a:pt x="0" y="19507"/>
                        </a:cubicBezTo>
                        <a:cubicBezTo>
                          <a:pt x="-108" y="14134"/>
                          <a:pt x="-531" y="6389"/>
                          <a:pt x="0" y="0"/>
                        </a:cubicBezTo>
                        <a:close/>
                      </a:path>
                      <a:path w="4572000" h="19507" stroke="0" extrusionOk="0">
                        <a:moveTo>
                          <a:pt x="0" y="0"/>
                        </a:moveTo>
                        <a:cubicBezTo>
                          <a:pt x="143285" y="-9565"/>
                          <a:pt x="327959" y="-11498"/>
                          <a:pt x="561703" y="0"/>
                        </a:cubicBezTo>
                        <a:cubicBezTo>
                          <a:pt x="795447" y="11498"/>
                          <a:pt x="838260" y="18255"/>
                          <a:pt x="1077686" y="0"/>
                        </a:cubicBezTo>
                        <a:cubicBezTo>
                          <a:pt x="1317112" y="-18255"/>
                          <a:pt x="1437472" y="23514"/>
                          <a:pt x="1639389" y="0"/>
                        </a:cubicBezTo>
                        <a:cubicBezTo>
                          <a:pt x="1841306" y="-23514"/>
                          <a:pt x="2037142" y="-12551"/>
                          <a:pt x="2292531" y="0"/>
                        </a:cubicBezTo>
                        <a:cubicBezTo>
                          <a:pt x="2547920" y="12551"/>
                          <a:pt x="2810436" y="-20352"/>
                          <a:pt x="2991394" y="0"/>
                        </a:cubicBezTo>
                        <a:cubicBezTo>
                          <a:pt x="3172352" y="20352"/>
                          <a:pt x="3530025" y="-13347"/>
                          <a:pt x="3735977" y="0"/>
                        </a:cubicBezTo>
                        <a:cubicBezTo>
                          <a:pt x="3941929" y="13347"/>
                          <a:pt x="4161497" y="34086"/>
                          <a:pt x="4572000" y="0"/>
                        </a:cubicBezTo>
                        <a:cubicBezTo>
                          <a:pt x="4572521" y="5392"/>
                          <a:pt x="4571636" y="13001"/>
                          <a:pt x="4572000" y="19507"/>
                        </a:cubicBezTo>
                        <a:cubicBezTo>
                          <a:pt x="4228040" y="37709"/>
                          <a:pt x="4199736" y="43776"/>
                          <a:pt x="3873137" y="19507"/>
                        </a:cubicBezTo>
                        <a:cubicBezTo>
                          <a:pt x="3546538" y="-4762"/>
                          <a:pt x="3472124" y="18028"/>
                          <a:pt x="3128554" y="19507"/>
                        </a:cubicBezTo>
                        <a:cubicBezTo>
                          <a:pt x="2784984" y="20986"/>
                          <a:pt x="2735896" y="-16562"/>
                          <a:pt x="2383971" y="19507"/>
                        </a:cubicBezTo>
                        <a:cubicBezTo>
                          <a:pt x="2032046" y="55576"/>
                          <a:pt x="2019324" y="4139"/>
                          <a:pt x="1867989" y="19507"/>
                        </a:cubicBezTo>
                        <a:cubicBezTo>
                          <a:pt x="1716654" y="34875"/>
                          <a:pt x="1418675" y="33794"/>
                          <a:pt x="1169126" y="19507"/>
                        </a:cubicBezTo>
                        <a:cubicBezTo>
                          <a:pt x="919577" y="5220"/>
                          <a:pt x="798537" y="17384"/>
                          <a:pt x="561703" y="19507"/>
                        </a:cubicBezTo>
                        <a:cubicBezTo>
                          <a:pt x="324869" y="21630"/>
                          <a:pt x="221395" y="307"/>
                          <a:pt x="0" y="19507"/>
                        </a:cubicBezTo>
                        <a:cubicBezTo>
                          <a:pt x="-405" y="10401"/>
                          <a:pt x="-295" y="58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F16A4A8-5390-DED2-813C-AF11F9F2E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8463" y="2809036"/>
            <a:ext cx="7252025" cy="382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077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8022D-230B-FA4B-74C0-13FCC377B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5414"/>
            <a:ext cx="10909640" cy="133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Cont.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849017"/>
            <a:ext cx="4572000" cy="19507"/>
          </a:xfrm>
          <a:custGeom>
            <a:avLst/>
            <a:gdLst>
              <a:gd name="connsiteX0" fmla="*/ 0 w 4572000"/>
              <a:gd name="connsiteY0" fmla="*/ 0 h 19507"/>
              <a:gd name="connsiteX1" fmla="*/ 515983 w 4572000"/>
              <a:gd name="connsiteY1" fmla="*/ 0 h 19507"/>
              <a:gd name="connsiteX2" fmla="*/ 1031966 w 4572000"/>
              <a:gd name="connsiteY2" fmla="*/ 0 h 19507"/>
              <a:gd name="connsiteX3" fmla="*/ 1639389 w 4572000"/>
              <a:gd name="connsiteY3" fmla="*/ 0 h 19507"/>
              <a:gd name="connsiteX4" fmla="*/ 2383971 w 4572000"/>
              <a:gd name="connsiteY4" fmla="*/ 0 h 19507"/>
              <a:gd name="connsiteX5" fmla="*/ 2945674 w 4572000"/>
              <a:gd name="connsiteY5" fmla="*/ 0 h 19507"/>
              <a:gd name="connsiteX6" fmla="*/ 3507377 w 4572000"/>
              <a:gd name="connsiteY6" fmla="*/ 0 h 19507"/>
              <a:gd name="connsiteX7" fmla="*/ 4572000 w 4572000"/>
              <a:gd name="connsiteY7" fmla="*/ 0 h 19507"/>
              <a:gd name="connsiteX8" fmla="*/ 4572000 w 4572000"/>
              <a:gd name="connsiteY8" fmla="*/ 19507 h 19507"/>
              <a:gd name="connsiteX9" fmla="*/ 3873137 w 4572000"/>
              <a:gd name="connsiteY9" fmla="*/ 19507 h 19507"/>
              <a:gd name="connsiteX10" fmla="*/ 3311434 w 4572000"/>
              <a:gd name="connsiteY10" fmla="*/ 19507 h 19507"/>
              <a:gd name="connsiteX11" fmla="*/ 2749731 w 4572000"/>
              <a:gd name="connsiteY11" fmla="*/ 19507 h 19507"/>
              <a:gd name="connsiteX12" fmla="*/ 2050869 w 4572000"/>
              <a:gd name="connsiteY12" fmla="*/ 19507 h 19507"/>
              <a:gd name="connsiteX13" fmla="*/ 1306286 w 4572000"/>
              <a:gd name="connsiteY13" fmla="*/ 19507 h 19507"/>
              <a:gd name="connsiteX14" fmla="*/ 790303 w 4572000"/>
              <a:gd name="connsiteY14" fmla="*/ 19507 h 19507"/>
              <a:gd name="connsiteX15" fmla="*/ 0 w 4572000"/>
              <a:gd name="connsiteY15" fmla="*/ 19507 h 19507"/>
              <a:gd name="connsiteX16" fmla="*/ 0 w 4572000"/>
              <a:gd name="connsiteY16" fmla="*/ 0 h 19507"/>
              <a:gd name="connsiteX0" fmla="*/ 0 w 4572000"/>
              <a:gd name="connsiteY0" fmla="*/ 0 h 19507"/>
              <a:gd name="connsiteX1" fmla="*/ 561703 w 4572000"/>
              <a:gd name="connsiteY1" fmla="*/ 0 h 19507"/>
              <a:gd name="connsiteX2" fmla="*/ 1077686 w 4572000"/>
              <a:gd name="connsiteY2" fmla="*/ 0 h 19507"/>
              <a:gd name="connsiteX3" fmla="*/ 1639389 w 4572000"/>
              <a:gd name="connsiteY3" fmla="*/ 0 h 19507"/>
              <a:gd name="connsiteX4" fmla="*/ 2292531 w 4572000"/>
              <a:gd name="connsiteY4" fmla="*/ 0 h 19507"/>
              <a:gd name="connsiteX5" fmla="*/ 2991394 w 4572000"/>
              <a:gd name="connsiteY5" fmla="*/ 0 h 19507"/>
              <a:gd name="connsiteX6" fmla="*/ 3735977 w 4572000"/>
              <a:gd name="connsiteY6" fmla="*/ 0 h 19507"/>
              <a:gd name="connsiteX7" fmla="*/ 4572000 w 4572000"/>
              <a:gd name="connsiteY7" fmla="*/ 0 h 19507"/>
              <a:gd name="connsiteX8" fmla="*/ 4572000 w 4572000"/>
              <a:gd name="connsiteY8" fmla="*/ 19507 h 19507"/>
              <a:gd name="connsiteX9" fmla="*/ 3873137 w 4572000"/>
              <a:gd name="connsiteY9" fmla="*/ 19507 h 19507"/>
              <a:gd name="connsiteX10" fmla="*/ 3128554 w 4572000"/>
              <a:gd name="connsiteY10" fmla="*/ 19507 h 19507"/>
              <a:gd name="connsiteX11" fmla="*/ 2383971 w 4572000"/>
              <a:gd name="connsiteY11" fmla="*/ 19507 h 19507"/>
              <a:gd name="connsiteX12" fmla="*/ 1867989 w 4572000"/>
              <a:gd name="connsiteY12" fmla="*/ 19507 h 19507"/>
              <a:gd name="connsiteX13" fmla="*/ 1169126 w 4572000"/>
              <a:gd name="connsiteY13" fmla="*/ 19507 h 19507"/>
              <a:gd name="connsiteX14" fmla="*/ 561703 w 4572000"/>
              <a:gd name="connsiteY14" fmla="*/ 19507 h 19507"/>
              <a:gd name="connsiteX15" fmla="*/ 0 w 4572000"/>
              <a:gd name="connsiteY15" fmla="*/ 19507 h 19507"/>
              <a:gd name="connsiteX16" fmla="*/ 0 w 4572000"/>
              <a:gd name="connsiteY16" fmla="*/ 0 h 19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9507" fill="none" extrusionOk="0">
                <a:moveTo>
                  <a:pt x="0" y="0"/>
                </a:moveTo>
                <a:cubicBezTo>
                  <a:pt x="88721" y="11677"/>
                  <a:pt x="331051" y="-29967"/>
                  <a:pt x="515983" y="0"/>
                </a:cubicBezTo>
                <a:cubicBezTo>
                  <a:pt x="663920" y="18199"/>
                  <a:pt x="855275" y="2634"/>
                  <a:pt x="1031966" y="0"/>
                </a:cubicBezTo>
                <a:cubicBezTo>
                  <a:pt x="1205394" y="-34250"/>
                  <a:pt x="1428959" y="-48568"/>
                  <a:pt x="1639389" y="0"/>
                </a:cubicBezTo>
                <a:cubicBezTo>
                  <a:pt x="1813768" y="-18465"/>
                  <a:pt x="2145411" y="2286"/>
                  <a:pt x="2383971" y="0"/>
                </a:cubicBezTo>
                <a:cubicBezTo>
                  <a:pt x="2620027" y="-24502"/>
                  <a:pt x="2722036" y="-39069"/>
                  <a:pt x="2945674" y="0"/>
                </a:cubicBezTo>
                <a:cubicBezTo>
                  <a:pt x="3178424" y="4842"/>
                  <a:pt x="3270684" y="31151"/>
                  <a:pt x="3507377" y="0"/>
                </a:cubicBezTo>
                <a:cubicBezTo>
                  <a:pt x="3755108" y="-64817"/>
                  <a:pt x="4055750" y="30572"/>
                  <a:pt x="4572000" y="0"/>
                </a:cubicBezTo>
                <a:cubicBezTo>
                  <a:pt x="4570456" y="5017"/>
                  <a:pt x="4571926" y="12447"/>
                  <a:pt x="4572000" y="19507"/>
                </a:cubicBezTo>
                <a:cubicBezTo>
                  <a:pt x="4370892" y="1718"/>
                  <a:pt x="4139637" y="-24996"/>
                  <a:pt x="3873137" y="19507"/>
                </a:cubicBezTo>
                <a:cubicBezTo>
                  <a:pt x="3634613" y="76762"/>
                  <a:pt x="3536080" y="16791"/>
                  <a:pt x="3311434" y="19507"/>
                </a:cubicBezTo>
                <a:cubicBezTo>
                  <a:pt x="3124031" y="37288"/>
                  <a:pt x="3033015" y="25441"/>
                  <a:pt x="2749731" y="19507"/>
                </a:cubicBezTo>
                <a:cubicBezTo>
                  <a:pt x="2461448" y="31658"/>
                  <a:pt x="2315105" y="5593"/>
                  <a:pt x="2050869" y="19507"/>
                </a:cubicBezTo>
                <a:cubicBezTo>
                  <a:pt x="1824735" y="71027"/>
                  <a:pt x="1519999" y="-7136"/>
                  <a:pt x="1306286" y="19507"/>
                </a:cubicBezTo>
                <a:cubicBezTo>
                  <a:pt x="1053179" y="-1624"/>
                  <a:pt x="964491" y="31703"/>
                  <a:pt x="790303" y="19507"/>
                </a:cubicBezTo>
                <a:cubicBezTo>
                  <a:pt x="588317" y="-21491"/>
                  <a:pt x="191844" y="21408"/>
                  <a:pt x="0" y="19507"/>
                </a:cubicBezTo>
                <a:cubicBezTo>
                  <a:pt x="1350" y="14171"/>
                  <a:pt x="-1240" y="7336"/>
                  <a:pt x="0" y="0"/>
                </a:cubicBezTo>
                <a:close/>
              </a:path>
              <a:path w="4572000" h="19507" stroke="0" extrusionOk="0">
                <a:moveTo>
                  <a:pt x="0" y="0"/>
                </a:moveTo>
                <a:cubicBezTo>
                  <a:pt x="151180" y="-21039"/>
                  <a:pt x="340853" y="-22835"/>
                  <a:pt x="561703" y="0"/>
                </a:cubicBezTo>
                <a:cubicBezTo>
                  <a:pt x="797302" y="11268"/>
                  <a:pt x="833480" y="26731"/>
                  <a:pt x="1077686" y="0"/>
                </a:cubicBezTo>
                <a:cubicBezTo>
                  <a:pt x="1325201" y="-21980"/>
                  <a:pt x="1416796" y="12490"/>
                  <a:pt x="1639389" y="0"/>
                </a:cubicBezTo>
                <a:cubicBezTo>
                  <a:pt x="1863994" y="-65275"/>
                  <a:pt x="2045670" y="-9547"/>
                  <a:pt x="2292531" y="0"/>
                </a:cubicBezTo>
                <a:cubicBezTo>
                  <a:pt x="2558638" y="32854"/>
                  <a:pt x="2800205" y="-18329"/>
                  <a:pt x="2991394" y="0"/>
                </a:cubicBezTo>
                <a:cubicBezTo>
                  <a:pt x="3166314" y="41301"/>
                  <a:pt x="3535987" y="-18866"/>
                  <a:pt x="3735977" y="0"/>
                </a:cubicBezTo>
                <a:cubicBezTo>
                  <a:pt x="3940925" y="59853"/>
                  <a:pt x="4158517" y="45412"/>
                  <a:pt x="4572000" y="0"/>
                </a:cubicBezTo>
                <a:cubicBezTo>
                  <a:pt x="4571718" y="5712"/>
                  <a:pt x="4572078" y="12904"/>
                  <a:pt x="4572000" y="19507"/>
                </a:cubicBezTo>
                <a:cubicBezTo>
                  <a:pt x="4228696" y="41493"/>
                  <a:pt x="4201036" y="44270"/>
                  <a:pt x="3873137" y="19507"/>
                </a:cubicBezTo>
                <a:cubicBezTo>
                  <a:pt x="3530940" y="4299"/>
                  <a:pt x="3478584" y="16303"/>
                  <a:pt x="3128554" y="19507"/>
                </a:cubicBezTo>
                <a:cubicBezTo>
                  <a:pt x="2790522" y="12552"/>
                  <a:pt x="2747836" y="-19631"/>
                  <a:pt x="2383971" y="19507"/>
                </a:cubicBezTo>
                <a:cubicBezTo>
                  <a:pt x="2030129" y="56945"/>
                  <a:pt x="2019034" y="15603"/>
                  <a:pt x="1867989" y="19507"/>
                </a:cubicBezTo>
                <a:cubicBezTo>
                  <a:pt x="1725725" y="15069"/>
                  <a:pt x="1446597" y="29523"/>
                  <a:pt x="1169126" y="19507"/>
                </a:cubicBezTo>
                <a:cubicBezTo>
                  <a:pt x="933675" y="26164"/>
                  <a:pt x="790792" y="39532"/>
                  <a:pt x="561703" y="19507"/>
                </a:cubicBezTo>
                <a:cubicBezTo>
                  <a:pt x="302383" y="29107"/>
                  <a:pt x="225890" y="8616"/>
                  <a:pt x="0" y="19507"/>
                </a:cubicBezTo>
                <a:cubicBezTo>
                  <a:pt x="-793" y="10078"/>
                  <a:pt x="63" y="6106"/>
                  <a:pt x="0" y="0"/>
                </a:cubicBezTo>
                <a:close/>
              </a:path>
              <a:path w="4572000" h="19507" fill="none" stroke="0" extrusionOk="0">
                <a:moveTo>
                  <a:pt x="0" y="0"/>
                </a:moveTo>
                <a:cubicBezTo>
                  <a:pt x="66833" y="-3338"/>
                  <a:pt x="322235" y="-20195"/>
                  <a:pt x="515983" y="0"/>
                </a:cubicBezTo>
                <a:cubicBezTo>
                  <a:pt x="683219" y="-1504"/>
                  <a:pt x="817393" y="34893"/>
                  <a:pt x="1031966" y="0"/>
                </a:cubicBezTo>
                <a:cubicBezTo>
                  <a:pt x="1248241" y="-34699"/>
                  <a:pt x="1401342" y="2996"/>
                  <a:pt x="1639389" y="0"/>
                </a:cubicBezTo>
                <a:cubicBezTo>
                  <a:pt x="1852081" y="32178"/>
                  <a:pt x="2200867" y="39848"/>
                  <a:pt x="2383971" y="0"/>
                </a:cubicBezTo>
                <a:cubicBezTo>
                  <a:pt x="2616573" y="-14260"/>
                  <a:pt x="2718502" y="-21731"/>
                  <a:pt x="2945674" y="0"/>
                </a:cubicBezTo>
                <a:cubicBezTo>
                  <a:pt x="3164521" y="-9594"/>
                  <a:pt x="3263248" y="38278"/>
                  <a:pt x="3507377" y="0"/>
                </a:cubicBezTo>
                <a:cubicBezTo>
                  <a:pt x="3804723" y="-12771"/>
                  <a:pt x="4055634" y="186"/>
                  <a:pt x="4572000" y="0"/>
                </a:cubicBezTo>
                <a:cubicBezTo>
                  <a:pt x="4570876" y="2907"/>
                  <a:pt x="4572116" y="11506"/>
                  <a:pt x="4572000" y="19507"/>
                </a:cubicBezTo>
                <a:cubicBezTo>
                  <a:pt x="4393199" y="-24856"/>
                  <a:pt x="4092396" y="-14903"/>
                  <a:pt x="3873137" y="19507"/>
                </a:cubicBezTo>
                <a:cubicBezTo>
                  <a:pt x="3644845" y="29668"/>
                  <a:pt x="3526564" y="4009"/>
                  <a:pt x="3311434" y="19507"/>
                </a:cubicBezTo>
                <a:cubicBezTo>
                  <a:pt x="3109909" y="34883"/>
                  <a:pt x="3009526" y="14788"/>
                  <a:pt x="2749731" y="19507"/>
                </a:cubicBezTo>
                <a:cubicBezTo>
                  <a:pt x="2490611" y="19563"/>
                  <a:pt x="2279158" y="6641"/>
                  <a:pt x="2050869" y="19507"/>
                </a:cubicBezTo>
                <a:cubicBezTo>
                  <a:pt x="1783563" y="59307"/>
                  <a:pt x="1557600" y="93211"/>
                  <a:pt x="1306286" y="19507"/>
                </a:cubicBezTo>
                <a:cubicBezTo>
                  <a:pt x="1075275" y="-26020"/>
                  <a:pt x="976122" y="-1224"/>
                  <a:pt x="790303" y="19507"/>
                </a:cubicBezTo>
                <a:cubicBezTo>
                  <a:pt x="598616" y="-3892"/>
                  <a:pt x="202116" y="4243"/>
                  <a:pt x="0" y="19507"/>
                </a:cubicBezTo>
                <a:cubicBezTo>
                  <a:pt x="-195" y="13262"/>
                  <a:pt x="-1115" y="653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4572000"/>
                      <a:gd name="connsiteY0" fmla="*/ 0 h 19507"/>
                      <a:gd name="connsiteX1" fmla="*/ 515983 w 4572000"/>
                      <a:gd name="connsiteY1" fmla="*/ 0 h 19507"/>
                      <a:gd name="connsiteX2" fmla="*/ 1031966 w 4572000"/>
                      <a:gd name="connsiteY2" fmla="*/ 0 h 19507"/>
                      <a:gd name="connsiteX3" fmla="*/ 1639389 w 4572000"/>
                      <a:gd name="connsiteY3" fmla="*/ 0 h 19507"/>
                      <a:gd name="connsiteX4" fmla="*/ 2383971 w 4572000"/>
                      <a:gd name="connsiteY4" fmla="*/ 0 h 19507"/>
                      <a:gd name="connsiteX5" fmla="*/ 2945674 w 4572000"/>
                      <a:gd name="connsiteY5" fmla="*/ 0 h 19507"/>
                      <a:gd name="connsiteX6" fmla="*/ 3507377 w 4572000"/>
                      <a:gd name="connsiteY6" fmla="*/ 0 h 19507"/>
                      <a:gd name="connsiteX7" fmla="*/ 4572000 w 4572000"/>
                      <a:gd name="connsiteY7" fmla="*/ 0 h 19507"/>
                      <a:gd name="connsiteX8" fmla="*/ 4572000 w 4572000"/>
                      <a:gd name="connsiteY8" fmla="*/ 19507 h 19507"/>
                      <a:gd name="connsiteX9" fmla="*/ 3873137 w 4572000"/>
                      <a:gd name="connsiteY9" fmla="*/ 19507 h 19507"/>
                      <a:gd name="connsiteX10" fmla="*/ 3311434 w 4572000"/>
                      <a:gd name="connsiteY10" fmla="*/ 19507 h 19507"/>
                      <a:gd name="connsiteX11" fmla="*/ 2749731 w 4572000"/>
                      <a:gd name="connsiteY11" fmla="*/ 19507 h 19507"/>
                      <a:gd name="connsiteX12" fmla="*/ 2050869 w 4572000"/>
                      <a:gd name="connsiteY12" fmla="*/ 19507 h 19507"/>
                      <a:gd name="connsiteX13" fmla="*/ 1306286 w 4572000"/>
                      <a:gd name="connsiteY13" fmla="*/ 19507 h 19507"/>
                      <a:gd name="connsiteX14" fmla="*/ 790303 w 4572000"/>
                      <a:gd name="connsiteY14" fmla="*/ 19507 h 19507"/>
                      <a:gd name="connsiteX15" fmla="*/ 0 w 4572000"/>
                      <a:gd name="connsiteY15" fmla="*/ 19507 h 19507"/>
                      <a:gd name="connsiteX16" fmla="*/ 0 w 4572000"/>
                      <a:gd name="connsiteY16" fmla="*/ 0 h 19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572000" h="19507" fill="none" extrusionOk="0">
                        <a:moveTo>
                          <a:pt x="0" y="0"/>
                        </a:moveTo>
                        <a:cubicBezTo>
                          <a:pt x="105156" y="-20963"/>
                          <a:pt x="340432" y="822"/>
                          <a:pt x="515983" y="0"/>
                        </a:cubicBezTo>
                        <a:cubicBezTo>
                          <a:pt x="691534" y="-822"/>
                          <a:pt x="850679" y="16479"/>
                          <a:pt x="1031966" y="0"/>
                        </a:cubicBezTo>
                        <a:cubicBezTo>
                          <a:pt x="1213253" y="-16479"/>
                          <a:pt x="1443646" y="-18730"/>
                          <a:pt x="1639389" y="0"/>
                        </a:cubicBezTo>
                        <a:cubicBezTo>
                          <a:pt x="1835132" y="18730"/>
                          <a:pt x="2159975" y="18531"/>
                          <a:pt x="2383971" y="0"/>
                        </a:cubicBezTo>
                        <a:cubicBezTo>
                          <a:pt x="2607967" y="-18531"/>
                          <a:pt x="2719096" y="-12030"/>
                          <a:pt x="2945674" y="0"/>
                        </a:cubicBezTo>
                        <a:cubicBezTo>
                          <a:pt x="3172252" y="12030"/>
                          <a:pt x="3269167" y="27666"/>
                          <a:pt x="3507377" y="0"/>
                        </a:cubicBezTo>
                        <a:cubicBezTo>
                          <a:pt x="3745587" y="-27666"/>
                          <a:pt x="4116741" y="18705"/>
                          <a:pt x="4572000" y="0"/>
                        </a:cubicBezTo>
                        <a:cubicBezTo>
                          <a:pt x="4571658" y="4244"/>
                          <a:pt x="4571881" y="12177"/>
                          <a:pt x="4572000" y="19507"/>
                        </a:cubicBezTo>
                        <a:cubicBezTo>
                          <a:pt x="4374698" y="5161"/>
                          <a:pt x="4098874" y="-9823"/>
                          <a:pt x="3873137" y="19507"/>
                        </a:cubicBezTo>
                        <a:cubicBezTo>
                          <a:pt x="3647400" y="48837"/>
                          <a:pt x="3517055" y="6640"/>
                          <a:pt x="3311434" y="19507"/>
                        </a:cubicBezTo>
                        <a:cubicBezTo>
                          <a:pt x="3105813" y="32374"/>
                          <a:pt x="3025168" y="19075"/>
                          <a:pt x="2749731" y="19507"/>
                        </a:cubicBezTo>
                        <a:cubicBezTo>
                          <a:pt x="2474294" y="19939"/>
                          <a:pt x="2291766" y="-12949"/>
                          <a:pt x="2050869" y="19507"/>
                        </a:cubicBezTo>
                        <a:cubicBezTo>
                          <a:pt x="1809972" y="51963"/>
                          <a:pt x="1540276" y="48017"/>
                          <a:pt x="1306286" y="19507"/>
                        </a:cubicBezTo>
                        <a:cubicBezTo>
                          <a:pt x="1072296" y="-9003"/>
                          <a:pt x="972445" y="20864"/>
                          <a:pt x="790303" y="19507"/>
                        </a:cubicBezTo>
                        <a:cubicBezTo>
                          <a:pt x="608161" y="18150"/>
                          <a:pt x="200981" y="9460"/>
                          <a:pt x="0" y="19507"/>
                        </a:cubicBezTo>
                        <a:cubicBezTo>
                          <a:pt x="-108" y="14134"/>
                          <a:pt x="-531" y="6389"/>
                          <a:pt x="0" y="0"/>
                        </a:cubicBezTo>
                        <a:close/>
                      </a:path>
                      <a:path w="4572000" h="19507" stroke="0" extrusionOk="0">
                        <a:moveTo>
                          <a:pt x="0" y="0"/>
                        </a:moveTo>
                        <a:cubicBezTo>
                          <a:pt x="143285" y="-9565"/>
                          <a:pt x="327959" y="-11498"/>
                          <a:pt x="561703" y="0"/>
                        </a:cubicBezTo>
                        <a:cubicBezTo>
                          <a:pt x="795447" y="11498"/>
                          <a:pt x="838260" y="18255"/>
                          <a:pt x="1077686" y="0"/>
                        </a:cubicBezTo>
                        <a:cubicBezTo>
                          <a:pt x="1317112" y="-18255"/>
                          <a:pt x="1437472" y="23514"/>
                          <a:pt x="1639389" y="0"/>
                        </a:cubicBezTo>
                        <a:cubicBezTo>
                          <a:pt x="1841306" y="-23514"/>
                          <a:pt x="2037142" y="-12551"/>
                          <a:pt x="2292531" y="0"/>
                        </a:cubicBezTo>
                        <a:cubicBezTo>
                          <a:pt x="2547920" y="12551"/>
                          <a:pt x="2810436" y="-20352"/>
                          <a:pt x="2991394" y="0"/>
                        </a:cubicBezTo>
                        <a:cubicBezTo>
                          <a:pt x="3172352" y="20352"/>
                          <a:pt x="3530025" y="-13347"/>
                          <a:pt x="3735977" y="0"/>
                        </a:cubicBezTo>
                        <a:cubicBezTo>
                          <a:pt x="3941929" y="13347"/>
                          <a:pt x="4161497" y="34086"/>
                          <a:pt x="4572000" y="0"/>
                        </a:cubicBezTo>
                        <a:cubicBezTo>
                          <a:pt x="4572521" y="5392"/>
                          <a:pt x="4571636" y="13001"/>
                          <a:pt x="4572000" y="19507"/>
                        </a:cubicBezTo>
                        <a:cubicBezTo>
                          <a:pt x="4228040" y="37709"/>
                          <a:pt x="4199736" y="43776"/>
                          <a:pt x="3873137" y="19507"/>
                        </a:cubicBezTo>
                        <a:cubicBezTo>
                          <a:pt x="3546538" y="-4762"/>
                          <a:pt x="3472124" y="18028"/>
                          <a:pt x="3128554" y="19507"/>
                        </a:cubicBezTo>
                        <a:cubicBezTo>
                          <a:pt x="2784984" y="20986"/>
                          <a:pt x="2735896" y="-16562"/>
                          <a:pt x="2383971" y="19507"/>
                        </a:cubicBezTo>
                        <a:cubicBezTo>
                          <a:pt x="2032046" y="55576"/>
                          <a:pt x="2019324" y="4139"/>
                          <a:pt x="1867989" y="19507"/>
                        </a:cubicBezTo>
                        <a:cubicBezTo>
                          <a:pt x="1716654" y="34875"/>
                          <a:pt x="1418675" y="33794"/>
                          <a:pt x="1169126" y="19507"/>
                        </a:cubicBezTo>
                        <a:cubicBezTo>
                          <a:pt x="919577" y="5220"/>
                          <a:pt x="798537" y="17384"/>
                          <a:pt x="561703" y="19507"/>
                        </a:cubicBezTo>
                        <a:cubicBezTo>
                          <a:pt x="324869" y="21630"/>
                          <a:pt x="221395" y="307"/>
                          <a:pt x="0" y="19507"/>
                        </a:cubicBezTo>
                        <a:cubicBezTo>
                          <a:pt x="-405" y="10401"/>
                          <a:pt x="-295" y="58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762FB32-AF45-A25B-7301-54520F62A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4675" y="2809036"/>
            <a:ext cx="7539602" cy="382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024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503D6-675C-DDB4-5686-5977DEE9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Proof Theory and 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74964-C67A-32D1-EC1D-E3019BFDE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So, let P mean “It is raining”, Q mean “I carry my umbrella”.</a:t>
            </a:r>
          </a:p>
          <a:p>
            <a:pPr eaLnBrk="1" hangingPunct="1"/>
            <a:r>
              <a:rPr lang="en-US" altLang="en-US" dirty="0"/>
              <a:t>If we know that P is true, and P </a:t>
            </a:r>
            <a:r>
              <a:rPr lang="en-GB" altLang="en-US" sz="28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dirty="0"/>
              <a:t> Q is true..</a:t>
            </a:r>
          </a:p>
          <a:p>
            <a:pPr eaLnBrk="1" hangingPunct="1"/>
            <a:r>
              <a:rPr lang="en-US" altLang="en-US" dirty="0"/>
              <a:t>We can conclude that Q is true.</a:t>
            </a:r>
          </a:p>
          <a:p>
            <a:pPr eaLnBrk="1" hangingPunct="1"/>
            <a:r>
              <a:rPr lang="en-US" altLang="en-US" dirty="0"/>
              <a:t>Note that certain expressions are equivalent </a:t>
            </a:r>
          </a:p>
          <a:p>
            <a:pPr lvl="1" eaLnBrk="1" hangingPunct="1"/>
            <a:r>
              <a:rPr lang="en-US" altLang="en-US" dirty="0"/>
              <a:t>think about P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dirty="0"/>
              <a:t> Q and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en-US" dirty="0">
                <a:sym typeface="Euclid Symbol" pitchFamily="18" charset="2"/>
              </a:rPr>
              <a:t> P v Q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79898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C8720-35CC-9A9D-C09E-DF6E7DC47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4128"/>
            <a:ext cx="10515600" cy="1209272"/>
          </a:xfrm>
        </p:spPr>
        <p:txBody>
          <a:bodyPr>
            <a:normAutofit/>
          </a:bodyPr>
          <a:lstStyle/>
          <a:p>
            <a:r>
              <a:rPr lang="en-US" sz="5400"/>
              <a:t>Example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22A416-87D5-FFA6-A0E8-102424AD7E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450839"/>
              </p:ext>
            </p:extLst>
          </p:nvPr>
        </p:nvGraphicFramePr>
        <p:xfrm>
          <a:off x="838200" y="1947333"/>
          <a:ext cx="10515600" cy="4641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038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6B9B-5F3A-D822-786F-99A24F1E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More complex rules of 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4B034-5049-A909-605A-0654D47D9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5802"/>
            <a:ext cx="10515600" cy="4641427"/>
          </a:xfrm>
        </p:spPr>
        <p:txBody>
          <a:bodyPr/>
          <a:lstStyle/>
          <a:p>
            <a:pPr eaLnBrk="1" hangingPunct="1"/>
            <a:r>
              <a:rPr lang="en-US" altLang="en-US" dirty="0"/>
              <a:t>Other rules of inference can be used, e.g.,: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This is essentially the </a:t>
            </a:r>
            <a:r>
              <a:rPr lang="en-US" altLang="en-US" i="1" dirty="0"/>
              <a:t>resolution</a:t>
            </a:r>
            <a:r>
              <a:rPr lang="en-US" altLang="en-US" dirty="0"/>
              <a:t> rule of inference, used in Prolog.</a:t>
            </a:r>
          </a:p>
          <a:p>
            <a:pPr eaLnBrk="1" hangingPunct="1"/>
            <a:r>
              <a:rPr lang="en-US" altLang="en-US" dirty="0"/>
              <a:t>Consider:</a:t>
            </a:r>
          </a:p>
          <a:p>
            <a:pPr eaLnBrk="1" hangingPunct="1"/>
            <a:endParaRPr lang="ar-JO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What can we conclude?</a:t>
            </a:r>
          </a:p>
          <a:p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39AAE4B-D52D-F9C6-4E6C-6C5192AC3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7916" y="2526632"/>
            <a:ext cx="20574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Times New Roman" panose="02020603050405020304" pitchFamily="18" charset="0"/>
              </a:rPr>
              <a:t>P v Q,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kumimoji="0" lang="en-US" altLang="en-US" sz="2400" dirty="0">
                <a:latin typeface="Times New Roman" panose="02020603050405020304" pitchFamily="18" charset="0"/>
                <a:sym typeface="Euclid Symbol" pitchFamily="18" charset="2"/>
              </a:rPr>
              <a:t> Q v R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800" dirty="0">
                <a:latin typeface="Times New Roman" panose="02020603050405020304" pitchFamily="18" charset="0"/>
                <a:sym typeface="Euclid Symbol" pitchFamily="18" charset="2"/>
              </a:rPr>
              <a:t>———————————————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Times New Roman" panose="02020603050405020304" pitchFamily="18" charset="0"/>
                <a:sym typeface="Euclid Symbol" pitchFamily="18" charset="2"/>
              </a:rPr>
              <a:t>P v R</a:t>
            </a:r>
            <a:endParaRPr kumimoji="0"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754BB0C-EA15-6355-9AE6-D0EA38039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7916" y="4834883"/>
            <a:ext cx="3258553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Times New Roman" panose="02020603050405020304" pitchFamily="18" charset="0"/>
              </a:rPr>
              <a:t>sunny v raining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 </a:t>
            </a:r>
            <a:r>
              <a:rPr kumimoji="0" lang="en-US" altLang="en-US" sz="2400" dirty="0">
                <a:latin typeface="Times New Roman" panose="02020603050405020304" pitchFamily="18" charset="0"/>
                <a:sym typeface="Euclid Symbol" pitchFamily="18" charset="2"/>
              </a:rPr>
              <a:t>raining v ground is wet</a:t>
            </a:r>
            <a:endParaRPr kumimoji="0"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571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F55B2-8408-90B4-C30D-16509FD1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466"/>
            <a:ext cx="10515600" cy="1413934"/>
          </a:xfrm>
        </p:spPr>
        <p:txBody>
          <a:bodyPr>
            <a:normAutofit/>
          </a:bodyPr>
          <a:lstStyle/>
          <a:p>
            <a:r>
              <a:rPr lang="en-US" sz="56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Cont.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789197"/>
            <a:ext cx="10853928" cy="19508"/>
          </a:xfrm>
          <a:custGeom>
            <a:avLst/>
            <a:gdLst>
              <a:gd name="connsiteX0" fmla="*/ 0 w 10853928"/>
              <a:gd name="connsiteY0" fmla="*/ 0 h 19508"/>
              <a:gd name="connsiteX1" fmla="*/ 461292 w 10853928"/>
              <a:gd name="connsiteY1" fmla="*/ 0 h 19508"/>
              <a:gd name="connsiteX2" fmla="*/ 1139662 w 10853928"/>
              <a:gd name="connsiteY2" fmla="*/ 0 h 19508"/>
              <a:gd name="connsiteX3" fmla="*/ 1926572 w 10853928"/>
              <a:gd name="connsiteY3" fmla="*/ 0 h 19508"/>
              <a:gd name="connsiteX4" fmla="*/ 2279325 w 10853928"/>
              <a:gd name="connsiteY4" fmla="*/ 0 h 19508"/>
              <a:gd name="connsiteX5" fmla="*/ 2632078 w 10853928"/>
              <a:gd name="connsiteY5" fmla="*/ 0 h 19508"/>
              <a:gd name="connsiteX6" fmla="*/ 3527527 w 10853928"/>
              <a:gd name="connsiteY6" fmla="*/ 0 h 19508"/>
              <a:gd name="connsiteX7" fmla="*/ 4205897 w 10853928"/>
              <a:gd name="connsiteY7" fmla="*/ 0 h 19508"/>
              <a:gd name="connsiteX8" fmla="*/ 4558650 w 10853928"/>
              <a:gd name="connsiteY8" fmla="*/ 0 h 19508"/>
              <a:gd name="connsiteX9" fmla="*/ 5237020 w 10853928"/>
              <a:gd name="connsiteY9" fmla="*/ 0 h 19508"/>
              <a:gd name="connsiteX10" fmla="*/ 6132469 w 10853928"/>
              <a:gd name="connsiteY10" fmla="*/ 0 h 19508"/>
              <a:gd name="connsiteX11" fmla="*/ 6702301 w 10853928"/>
              <a:gd name="connsiteY11" fmla="*/ 0 h 19508"/>
              <a:gd name="connsiteX12" fmla="*/ 7272132 w 10853928"/>
              <a:gd name="connsiteY12" fmla="*/ 0 h 19508"/>
              <a:gd name="connsiteX13" fmla="*/ 7950502 w 10853928"/>
              <a:gd name="connsiteY13" fmla="*/ 0 h 19508"/>
              <a:gd name="connsiteX14" fmla="*/ 8737412 w 10853928"/>
              <a:gd name="connsiteY14" fmla="*/ 0 h 19508"/>
              <a:gd name="connsiteX15" fmla="*/ 9524322 w 10853928"/>
              <a:gd name="connsiteY15" fmla="*/ 0 h 19508"/>
              <a:gd name="connsiteX16" fmla="*/ 10853928 w 10853928"/>
              <a:gd name="connsiteY16" fmla="*/ 0 h 19508"/>
              <a:gd name="connsiteX17" fmla="*/ 10853928 w 10853928"/>
              <a:gd name="connsiteY17" fmla="*/ 19508 h 19508"/>
              <a:gd name="connsiteX18" fmla="*/ 10392636 w 10853928"/>
              <a:gd name="connsiteY18" fmla="*/ 19508 h 19508"/>
              <a:gd name="connsiteX19" fmla="*/ 9497187 w 10853928"/>
              <a:gd name="connsiteY19" fmla="*/ 19508 h 19508"/>
              <a:gd name="connsiteX20" fmla="*/ 8818817 w 10853928"/>
              <a:gd name="connsiteY20" fmla="*/ 19508 h 19508"/>
              <a:gd name="connsiteX21" fmla="*/ 8466064 w 10853928"/>
              <a:gd name="connsiteY21" fmla="*/ 19508 h 19508"/>
              <a:gd name="connsiteX22" fmla="*/ 7787693 w 10853928"/>
              <a:gd name="connsiteY22" fmla="*/ 19508 h 19508"/>
              <a:gd name="connsiteX23" fmla="*/ 7217862 w 10853928"/>
              <a:gd name="connsiteY23" fmla="*/ 19508 h 19508"/>
              <a:gd name="connsiteX24" fmla="*/ 6648031 w 10853928"/>
              <a:gd name="connsiteY24" fmla="*/ 19508 h 19508"/>
              <a:gd name="connsiteX25" fmla="*/ 6078200 w 10853928"/>
              <a:gd name="connsiteY25" fmla="*/ 19508 h 19508"/>
              <a:gd name="connsiteX26" fmla="*/ 5508368 w 10853928"/>
              <a:gd name="connsiteY26" fmla="*/ 19508 h 19508"/>
              <a:gd name="connsiteX27" fmla="*/ 4721459 w 10853928"/>
              <a:gd name="connsiteY27" fmla="*/ 19508 h 19508"/>
              <a:gd name="connsiteX28" fmla="*/ 4043088 w 10853928"/>
              <a:gd name="connsiteY28" fmla="*/ 19508 h 19508"/>
              <a:gd name="connsiteX29" fmla="*/ 3690336 w 10853928"/>
              <a:gd name="connsiteY29" fmla="*/ 19508 h 19508"/>
              <a:gd name="connsiteX30" fmla="*/ 3120504 w 10853928"/>
              <a:gd name="connsiteY30" fmla="*/ 19508 h 19508"/>
              <a:gd name="connsiteX31" fmla="*/ 2333595 w 10853928"/>
              <a:gd name="connsiteY31" fmla="*/ 19508 h 19508"/>
              <a:gd name="connsiteX32" fmla="*/ 1872303 w 10853928"/>
              <a:gd name="connsiteY32" fmla="*/ 19508 h 19508"/>
              <a:gd name="connsiteX33" fmla="*/ 976854 w 10853928"/>
              <a:gd name="connsiteY33" fmla="*/ 19508 h 19508"/>
              <a:gd name="connsiteX34" fmla="*/ 0 w 10853928"/>
              <a:gd name="connsiteY34" fmla="*/ 19508 h 19508"/>
              <a:gd name="connsiteX35" fmla="*/ 0 w 10853928"/>
              <a:gd name="connsiteY35" fmla="*/ 0 h 19508"/>
              <a:gd name="connsiteX0" fmla="*/ 0 w 10853928"/>
              <a:gd name="connsiteY0" fmla="*/ 0 h 19508"/>
              <a:gd name="connsiteX1" fmla="*/ 569831 w 10853928"/>
              <a:gd name="connsiteY1" fmla="*/ 0 h 19508"/>
              <a:gd name="connsiteX2" fmla="*/ 922584 w 10853928"/>
              <a:gd name="connsiteY2" fmla="*/ 0 h 19508"/>
              <a:gd name="connsiteX3" fmla="*/ 1818033 w 10853928"/>
              <a:gd name="connsiteY3" fmla="*/ 0 h 19508"/>
              <a:gd name="connsiteX4" fmla="*/ 2387864 w 10853928"/>
              <a:gd name="connsiteY4" fmla="*/ 0 h 19508"/>
              <a:gd name="connsiteX5" fmla="*/ 2957695 w 10853928"/>
              <a:gd name="connsiteY5" fmla="*/ 0 h 19508"/>
              <a:gd name="connsiteX6" fmla="*/ 3853144 w 10853928"/>
              <a:gd name="connsiteY6" fmla="*/ 0 h 19508"/>
              <a:gd name="connsiteX7" fmla="*/ 4314436 w 10853928"/>
              <a:gd name="connsiteY7" fmla="*/ 0 h 19508"/>
              <a:gd name="connsiteX8" fmla="*/ 5209885 w 10853928"/>
              <a:gd name="connsiteY8" fmla="*/ 0 h 19508"/>
              <a:gd name="connsiteX9" fmla="*/ 6105335 w 10853928"/>
              <a:gd name="connsiteY9" fmla="*/ 0 h 19508"/>
              <a:gd name="connsiteX10" fmla="*/ 6783705 w 10853928"/>
              <a:gd name="connsiteY10" fmla="*/ 0 h 19508"/>
              <a:gd name="connsiteX11" fmla="*/ 7679154 w 10853928"/>
              <a:gd name="connsiteY11" fmla="*/ 0 h 19508"/>
              <a:gd name="connsiteX12" fmla="*/ 8248985 w 10853928"/>
              <a:gd name="connsiteY12" fmla="*/ 0 h 19508"/>
              <a:gd name="connsiteX13" fmla="*/ 8818817 w 10853928"/>
              <a:gd name="connsiteY13" fmla="*/ 0 h 19508"/>
              <a:gd name="connsiteX14" fmla="*/ 9605726 w 10853928"/>
              <a:gd name="connsiteY14" fmla="*/ 0 h 19508"/>
              <a:gd name="connsiteX15" fmla="*/ 10175558 w 10853928"/>
              <a:gd name="connsiteY15" fmla="*/ 0 h 19508"/>
              <a:gd name="connsiteX16" fmla="*/ 10853928 w 10853928"/>
              <a:gd name="connsiteY16" fmla="*/ 0 h 19508"/>
              <a:gd name="connsiteX17" fmla="*/ 10853928 w 10853928"/>
              <a:gd name="connsiteY17" fmla="*/ 19508 h 19508"/>
              <a:gd name="connsiteX18" fmla="*/ 10067018 w 10853928"/>
              <a:gd name="connsiteY18" fmla="*/ 19508 h 19508"/>
              <a:gd name="connsiteX19" fmla="*/ 9714266 w 10853928"/>
              <a:gd name="connsiteY19" fmla="*/ 19508 h 19508"/>
              <a:gd name="connsiteX20" fmla="*/ 9252974 w 10853928"/>
              <a:gd name="connsiteY20" fmla="*/ 19508 h 19508"/>
              <a:gd name="connsiteX21" fmla="*/ 8357525 w 10853928"/>
              <a:gd name="connsiteY21" fmla="*/ 19508 h 19508"/>
              <a:gd name="connsiteX22" fmla="*/ 7679154 w 10853928"/>
              <a:gd name="connsiteY22" fmla="*/ 19508 h 19508"/>
              <a:gd name="connsiteX23" fmla="*/ 7217862 w 10853928"/>
              <a:gd name="connsiteY23" fmla="*/ 19508 h 19508"/>
              <a:gd name="connsiteX24" fmla="*/ 6539492 w 10853928"/>
              <a:gd name="connsiteY24" fmla="*/ 19508 h 19508"/>
              <a:gd name="connsiteX25" fmla="*/ 6186739 w 10853928"/>
              <a:gd name="connsiteY25" fmla="*/ 19508 h 19508"/>
              <a:gd name="connsiteX26" fmla="*/ 5833986 w 10853928"/>
              <a:gd name="connsiteY26" fmla="*/ 19508 h 19508"/>
              <a:gd name="connsiteX27" fmla="*/ 5155616 w 10853928"/>
              <a:gd name="connsiteY27" fmla="*/ 19508 h 19508"/>
              <a:gd name="connsiteX28" fmla="*/ 4694324 w 10853928"/>
              <a:gd name="connsiteY28" fmla="*/ 19508 h 19508"/>
              <a:gd name="connsiteX29" fmla="*/ 3907414 w 10853928"/>
              <a:gd name="connsiteY29" fmla="*/ 19508 h 19508"/>
              <a:gd name="connsiteX30" fmla="*/ 3446122 w 10853928"/>
              <a:gd name="connsiteY30" fmla="*/ 19508 h 19508"/>
              <a:gd name="connsiteX31" fmla="*/ 2659212 w 10853928"/>
              <a:gd name="connsiteY31" fmla="*/ 19508 h 19508"/>
              <a:gd name="connsiteX32" fmla="*/ 2306460 w 10853928"/>
              <a:gd name="connsiteY32" fmla="*/ 19508 h 19508"/>
              <a:gd name="connsiteX33" fmla="*/ 1519550 w 10853928"/>
              <a:gd name="connsiteY33" fmla="*/ 19508 h 19508"/>
              <a:gd name="connsiteX34" fmla="*/ 1058258 w 10853928"/>
              <a:gd name="connsiteY34" fmla="*/ 19508 h 19508"/>
              <a:gd name="connsiteX35" fmla="*/ 705505 w 10853928"/>
              <a:gd name="connsiteY35" fmla="*/ 19508 h 19508"/>
              <a:gd name="connsiteX36" fmla="*/ 0 w 10853928"/>
              <a:gd name="connsiteY36" fmla="*/ 19508 h 19508"/>
              <a:gd name="connsiteX37" fmla="*/ 0 w 10853928"/>
              <a:gd name="connsiteY37" fmla="*/ 0 h 19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853928" h="19508" fill="none" extrusionOk="0">
                <a:moveTo>
                  <a:pt x="0" y="0"/>
                </a:moveTo>
                <a:cubicBezTo>
                  <a:pt x="148844" y="-12576"/>
                  <a:pt x="369822" y="4531"/>
                  <a:pt x="461292" y="0"/>
                </a:cubicBezTo>
                <a:cubicBezTo>
                  <a:pt x="533730" y="12393"/>
                  <a:pt x="799107" y="53737"/>
                  <a:pt x="1139662" y="0"/>
                </a:cubicBezTo>
                <a:cubicBezTo>
                  <a:pt x="1477541" y="-30910"/>
                  <a:pt x="1606607" y="34774"/>
                  <a:pt x="1926572" y="0"/>
                </a:cubicBezTo>
                <a:cubicBezTo>
                  <a:pt x="2226101" y="10742"/>
                  <a:pt x="2150962" y="-15108"/>
                  <a:pt x="2279325" y="0"/>
                </a:cubicBezTo>
                <a:cubicBezTo>
                  <a:pt x="2419596" y="7368"/>
                  <a:pt x="2458366" y="10319"/>
                  <a:pt x="2632078" y="0"/>
                </a:cubicBezTo>
                <a:cubicBezTo>
                  <a:pt x="2783863" y="-56865"/>
                  <a:pt x="3289173" y="-57795"/>
                  <a:pt x="3527527" y="0"/>
                </a:cubicBezTo>
                <a:cubicBezTo>
                  <a:pt x="3846409" y="32923"/>
                  <a:pt x="4042920" y="-6244"/>
                  <a:pt x="4205897" y="0"/>
                </a:cubicBezTo>
                <a:cubicBezTo>
                  <a:pt x="4353457" y="-26451"/>
                  <a:pt x="4477084" y="-6983"/>
                  <a:pt x="4558650" y="0"/>
                </a:cubicBezTo>
                <a:cubicBezTo>
                  <a:pt x="4640946" y="18182"/>
                  <a:pt x="5030068" y="-2949"/>
                  <a:pt x="5237020" y="0"/>
                </a:cubicBezTo>
                <a:cubicBezTo>
                  <a:pt x="5430406" y="11222"/>
                  <a:pt x="5953455" y="472"/>
                  <a:pt x="6132469" y="0"/>
                </a:cubicBezTo>
                <a:cubicBezTo>
                  <a:pt x="6335852" y="30988"/>
                  <a:pt x="6486953" y="23701"/>
                  <a:pt x="6702301" y="0"/>
                </a:cubicBezTo>
                <a:cubicBezTo>
                  <a:pt x="6921297" y="-42759"/>
                  <a:pt x="6985572" y="-25558"/>
                  <a:pt x="7272132" y="0"/>
                </a:cubicBezTo>
                <a:cubicBezTo>
                  <a:pt x="7562341" y="33184"/>
                  <a:pt x="7703202" y="-38242"/>
                  <a:pt x="7950502" y="0"/>
                </a:cubicBezTo>
                <a:cubicBezTo>
                  <a:pt x="8221430" y="13869"/>
                  <a:pt x="8521531" y="-39735"/>
                  <a:pt x="8737412" y="0"/>
                </a:cubicBezTo>
                <a:cubicBezTo>
                  <a:pt x="8978895" y="19385"/>
                  <a:pt x="9214745" y="-30327"/>
                  <a:pt x="9524322" y="0"/>
                </a:cubicBezTo>
                <a:cubicBezTo>
                  <a:pt x="9898763" y="20324"/>
                  <a:pt x="10348057" y="85038"/>
                  <a:pt x="10853928" y="0"/>
                </a:cubicBezTo>
                <a:cubicBezTo>
                  <a:pt x="10854525" y="4656"/>
                  <a:pt x="10853639" y="10075"/>
                  <a:pt x="10853928" y="19508"/>
                </a:cubicBezTo>
                <a:cubicBezTo>
                  <a:pt x="10671637" y="27333"/>
                  <a:pt x="10558478" y="36133"/>
                  <a:pt x="10392636" y="19508"/>
                </a:cubicBezTo>
                <a:cubicBezTo>
                  <a:pt x="10200929" y="6099"/>
                  <a:pt x="9911375" y="-504"/>
                  <a:pt x="9497187" y="19508"/>
                </a:cubicBezTo>
                <a:cubicBezTo>
                  <a:pt x="9149112" y="55677"/>
                  <a:pt x="9115637" y="25755"/>
                  <a:pt x="8818817" y="19508"/>
                </a:cubicBezTo>
                <a:cubicBezTo>
                  <a:pt x="8504325" y="6161"/>
                  <a:pt x="8632947" y="20252"/>
                  <a:pt x="8466064" y="19508"/>
                </a:cubicBezTo>
                <a:cubicBezTo>
                  <a:pt x="8251560" y="40909"/>
                  <a:pt x="7977162" y="39369"/>
                  <a:pt x="7787693" y="19508"/>
                </a:cubicBezTo>
                <a:cubicBezTo>
                  <a:pt x="7513626" y="25683"/>
                  <a:pt x="7343692" y="29355"/>
                  <a:pt x="7217862" y="19508"/>
                </a:cubicBezTo>
                <a:cubicBezTo>
                  <a:pt x="7030430" y="13860"/>
                  <a:pt x="6908401" y="-8869"/>
                  <a:pt x="6648031" y="19508"/>
                </a:cubicBezTo>
                <a:cubicBezTo>
                  <a:pt x="6423360" y="34146"/>
                  <a:pt x="6272259" y="11812"/>
                  <a:pt x="6078200" y="19508"/>
                </a:cubicBezTo>
                <a:cubicBezTo>
                  <a:pt x="5919393" y="-6631"/>
                  <a:pt x="5648327" y="8985"/>
                  <a:pt x="5508368" y="19508"/>
                </a:cubicBezTo>
                <a:cubicBezTo>
                  <a:pt x="5397055" y="75513"/>
                  <a:pt x="5008587" y="17654"/>
                  <a:pt x="4721459" y="19508"/>
                </a:cubicBezTo>
                <a:cubicBezTo>
                  <a:pt x="4423529" y="9854"/>
                  <a:pt x="4238927" y="30190"/>
                  <a:pt x="4043088" y="19508"/>
                </a:cubicBezTo>
                <a:cubicBezTo>
                  <a:pt x="3853216" y="-8297"/>
                  <a:pt x="3821542" y="41382"/>
                  <a:pt x="3690336" y="19508"/>
                </a:cubicBezTo>
                <a:cubicBezTo>
                  <a:pt x="3588736" y="2553"/>
                  <a:pt x="3267955" y="40887"/>
                  <a:pt x="3120504" y="19508"/>
                </a:cubicBezTo>
                <a:cubicBezTo>
                  <a:pt x="2982707" y="-21230"/>
                  <a:pt x="2775508" y="62888"/>
                  <a:pt x="2333595" y="19508"/>
                </a:cubicBezTo>
                <a:cubicBezTo>
                  <a:pt x="1952444" y="-3647"/>
                  <a:pt x="2106696" y="10323"/>
                  <a:pt x="1872303" y="19508"/>
                </a:cubicBezTo>
                <a:cubicBezTo>
                  <a:pt x="1649725" y="18006"/>
                  <a:pt x="1276325" y="32508"/>
                  <a:pt x="976854" y="19508"/>
                </a:cubicBezTo>
                <a:cubicBezTo>
                  <a:pt x="678349" y="47575"/>
                  <a:pt x="389955" y="-15972"/>
                  <a:pt x="0" y="19508"/>
                </a:cubicBezTo>
                <a:cubicBezTo>
                  <a:pt x="777" y="12495"/>
                  <a:pt x="363" y="7753"/>
                  <a:pt x="0" y="0"/>
                </a:cubicBezTo>
                <a:close/>
              </a:path>
              <a:path w="10853928" h="19508" stroke="0" extrusionOk="0">
                <a:moveTo>
                  <a:pt x="0" y="0"/>
                </a:moveTo>
                <a:cubicBezTo>
                  <a:pt x="248201" y="37795"/>
                  <a:pt x="425955" y="-14713"/>
                  <a:pt x="569831" y="0"/>
                </a:cubicBezTo>
                <a:cubicBezTo>
                  <a:pt x="731980" y="19938"/>
                  <a:pt x="780609" y="2537"/>
                  <a:pt x="922584" y="0"/>
                </a:cubicBezTo>
                <a:cubicBezTo>
                  <a:pt x="1107521" y="22812"/>
                  <a:pt x="1375437" y="72467"/>
                  <a:pt x="1818033" y="0"/>
                </a:cubicBezTo>
                <a:cubicBezTo>
                  <a:pt x="2244902" y="-4612"/>
                  <a:pt x="2127567" y="-2844"/>
                  <a:pt x="2387864" y="0"/>
                </a:cubicBezTo>
                <a:cubicBezTo>
                  <a:pt x="2613866" y="-31707"/>
                  <a:pt x="2791313" y="32452"/>
                  <a:pt x="2957695" y="0"/>
                </a:cubicBezTo>
                <a:cubicBezTo>
                  <a:pt x="3165960" y="17917"/>
                  <a:pt x="3584833" y="-5799"/>
                  <a:pt x="3853144" y="0"/>
                </a:cubicBezTo>
                <a:cubicBezTo>
                  <a:pt x="4134651" y="-32521"/>
                  <a:pt x="4224062" y="15479"/>
                  <a:pt x="4314436" y="0"/>
                </a:cubicBezTo>
                <a:cubicBezTo>
                  <a:pt x="4363725" y="21320"/>
                  <a:pt x="4721763" y="54829"/>
                  <a:pt x="5209885" y="0"/>
                </a:cubicBezTo>
                <a:cubicBezTo>
                  <a:pt x="5664217" y="18492"/>
                  <a:pt x="5695108" y="-4466"/>
                  <a:pt x="6105335" y="0"/>
                </a:cubicBezTo>
                <a:cubicBezTo>
                  <a:pt x="6514626" y="-1646"/>
                  <a:pt x="6449737" y="8979"/>
                  <a:pt x="6783705" y="0"/>
                </a:cubicBezTo>
                <a:cubicBezTo>
                  <a:pt x="7135888" y="35482"/>
                  <a:pt x="7416885" y="-14537"/>
                  <a:pt x="7679154" y="0"/>
                </a:cubicBezTo>
                <a:cubicBezTo>
                  <a:pt x="7917026" y="25765"/>
                  <a:pt x="8088501" y="-21815"/>
                  <a:pt x="8248985" y="0"/>
                </a:cubicBezTo>
                <a:cubicBezTo>
                  <a:pt x="8388239" y="52298"/>
                  <a:pt x="8535631" y="21522"/>
                  <a:pt x="8818817" y="0"/>
                </a:cubicBezTo>
                <a:cubicBezTo>
                  <a:pt x="9052374" y="-6925"/>
                  <a:pt x="9422291" y="954"/>
                  <a:pt x="9605726" y="0"/>
                </a:cubicBezTo>
                <a:cubicBezTo>
                  <a:pt x="9795145" y="-40942"/>
                  <a:pt x="10015755" y="14744"/>
                  <a:pt x="10175558" y="0"/>
                </a:cubicBezTo>
                <a:cubicBezTo>
                  <a:pt x="10356236" y="57645"/>
                  <a:pt x="10712325" y="-7212"/>
                  <a:pt x="10853928" y="0"/>
                </a:cubicBezTo>
                <a:cubicBezTo>
                  <a:pt x="10853092" y="5194"/>
                  <a:pt x="10853979" y="13324"/>
                  <a:pt x="10853928" y="19508"/>
                </a:cubicBezTo>
                <a:cubicBezTo>
                  <a:pt x="10613162" y="20527"/>
                  <a:pt x="10295268" y="40860"/>
                  <a:pt x="10067018" y="19508"/>
                </a:cubicBezTo>
                <a:cubicBezTo>
                  <a:pt x="9797842" y="16989"/>
                  <a:pt x="9847612" y="7854"/>
                  <a:pt x="9714266" y="19508"/>
                </a:cubicBezTo>
                <a:cubicBezTo>
                  <a:pt x="9596528" y="24852"/>
                  <a:pt x="9385168" y="16365"/>
                  <a:pt x="9252974" y="19508"/>
                </a:cubicBezTo>
                <a:cubicBezTo>
                  <a:pt x="9133747" y="37028"/>
                  <a:pt x="8598520" y="7462"/>
                  <a:pt x="8357525" y="19508"/>
                </a:cubicBezTo>
                <a:cubicBezTo>
                  <a:pt x="8139343" y="39043"/>
                  <a:pt x="7920663" y="26755"/>
                  <a:pt x="7679154" y="19508"/>
                </a:cubicBezTo>
                <a:cubicBezTo>
                  <a:pt x="7457176" y="6408"/>
                  <a:pt x="7439487" y="26359"/>
                  <a:pt x="7217862" y="19508"/>
                </a:cubicBezTo>
                <a:cubicBezTo>
                  <a:pt x="7000295" y="18052"/>
                  <a:pt x="6684661" y="19671"/>
                  <a:pt x="6539492" y="19508"/>
                </a:cubicBezTo>
                <a:cubicBezTo>
                  <a:pt x="6409713" y="620"/>
                  <a:pt x="6308684" y="22111"/>
                  <a:pt x="6186739" y="19508"/>
                </a:cubicBezTo>
                <a:cubicBezTo>
                  <a:pt x="6057829" y="-730"/>
                  <a:pt x="5954438" y="13368"/>
                  <a:pt x="5833986" y="19508"/>
                </a:cubicBezTo>
                <a:cubicBezTo>
                  <a:pt x="5754784" y="-11076"/>
                  <a:pt x="5459675" y="15406"/>
                  <a:pt x="5155616" y="19508"/>
                </a:cubicBezTo>
                <a:cubicBezTo>
                  <a:pt x="4827892" y="28802"/>
                  <a:pt x="4840667" y="28442"/>
                  <a:pt x="4694324" y="19508"/>
                </a:cubicBezTo>
                <a:cubicBezTo>
                  <a:pt x="4550693" y="14343"/>
                  <a:pt x="4057923" y="27479"/>
                  <a:pt x="3907414" y="19508"/>
                </a:cubicBezTo>
                <a:cubicBezTo>
                  <a:pt x="3735404" y="52168"/>
                  <a:pt x="3522546" y="20439"/>
                  <a:pt x="3446122" y="19508"/>
                </a:cubicBezTo>
                <a:cubicBezTo>
                  <a:pt x="3357142" y="-61208"/>
                  <a:pt x="2933564" y="39966"/>
                  <a:pt x="2659212" y="19508"/>
                </a:cubicBezTo>
                <a:cubicBezTo>
                  <a:pt x="2314482" y="53001"/>
                  <a:pt x="2436427" y="34853"/>
                  <a:pt x="2306460" y="19508"/>
                </a:cubicBezTo>
                <a:cubicBezTo>
                  <a:pt x="2192306" y="25564"/>
                  <a:pt x="1738737" y="-15515"/>
                  <a:pt x="1519550" y="19508"/>
                </a:cubicBezTo>
                <a:cubicBezTo>
                  <a:pt x="1327695" y="32925"/>
                  <a:pt x="1164261" y="33397"/>
                  <a:pt x="1058258" y="19508"/>
                </a:cubicBezTo>
                <a:cubicBezTo>
                  <a:pt x="956326" y="22243"/>
                  <a:pt x="768184" y="33081"/>
                  <a:pt x="705505" y="19508"/>
                </a:cubicBezTo>
                <a:cubicBezTo>
                  <a:pt x="603858" y="-11630"/>
                  <a:pt x="259641" y="13836"/>
                  <a:pt x="0" y="19508"/>
                </a:cubicBezTo>
                <a:cubicBezTo>
                  <a:pt x="595" y="10942"/>
                  <a:pt x="411" y="6303"/>
                  <a:pt x="0" y="0"/>
                </a:cubicBezTo>
                <a:close/>
              </a:path>
              <a:path w="10853928" h="19508" fill="none" stroke="0" extrusionOk="0">
                <a:moveTo>
                  <a:pt x="0" y="0"/>
                </a:moveTo>
                <a:cubicBezTo>
                  <a:pt x="140550" y="-23050"/>
                  <a:pt x="343097" y="-3068"/>
                  <a:pt x="461292" y="0"/>
                </a:cubicBezTo>
                <a:cubicBezTo>
                  <a:pt x="580883" y="6050"/>
                  <a:pt x="761598" y="21308"/>
                  <a:pt x="1139662" y="0"/>
                </a:cubicBezTo>
                <a:cubicBezTo>
                  <a:pt x="1444419" y="6095"/>
                  <a:pt x="1620574" y="43480"/>
                  <a:pt x="1926572" y="0"/>
                </a:cubicBezTo>
                <a:cubicBezTo>
                  <a:pt x="2219462" y="-9155"/>
                  <a:pt x="2149177" y="2235"/>
                  <a:pt x="2279325" y="0"/>
                </a:cubicBezTo>
                <a:cubicBezTo>
                  <a:pt x="2425839" y="3819"/>
                  <a:pt x="2459637" y="3266"/>
                  <a:pt x="2632078" y="0"/>
                </a:cubicBezTo>
                <a:cubicBezTo>
                  <a:pt x="2742936" y="-19593"/>
                  <a:pt x="3178928" y="-12325"/>
                  <a:pt x="3527527" y="0"/>
                </a:cubicBezTo>
                <a:cubicBezTo>
                  <a:pt x="3840525" y="14275"/>
                  <a:pt x="4037262" y="52020"/>
                  <a:pt x="4205897" y="0"/>
                </a:cubicBezTo>
                <a:cubicBezTo>
                  <a:pt x="4359450" y="-18409"/>
                  <a:pt x="4487354" y="-8829"/>
                  <a:pt x="4558650" y="0"/>
                </a:cubicBezTo>
                <a:cubicBezTo>
                  <a:pt x="4596649" y="4431"/>
                  <a:pt x="5056323" y="5704"/>
                  <a:pt x="5237020" y="0"/>
                </a:cubicBezTo>
                <a:cubicBezTo>
                  <a:pt x="5454176" y="38913"/>
                  <a:pt x="5947718" y="28629"/>
                  <a:pt x="6132469" y="0"/>
                </a:cubicBezTo>
                <a:cubicBezTo>
                  <a:pt x="6340477" y="46446"/>
                  <a:pt x="6508627" y="56557"/>
                  <a:pt x="6702301" y="0"/>
                </a:cubicBezTo>
                <a:cubicBezTo>
                  <a:pt x="6926034" y="-30878"/>
                  <a:pt x="6991816" y="-18081"/>
                  <a:pt x="7272132" y="0"/>
                </a:cubicBezTo>
                <a:cubicBezTo>
                  <a:pt x="7525844" y="19627"/>
                  <a:pt x="7676985" y="-38108"/>
                  <a:pt x="7950502" y="0"/>
                </a:cubicBezTo>
                <a:cubicBezTo>
                  <a:pt x="8168339" y="29538"/>
                  <a:pt x="8473544" y="-50742"/>
                  <a:pt x="8737412" y="0"/>
                </a:cubicBezTo>
                <a:cubicBezTo>
                  <a:pt x="8982130" y="2430"/>
                  <a:pt x="9173345" y="-3248"/>
                  <a:pt x="9524322" y="0"/>
                </a:cubicBezTo>
                <a:cubicBezTo>
                  <a:pt x="9834243" y="54693"/>
                  <a:pt x="10356026" y="50968"/>
                  <a:pt x="10853928" y="0"/>
                </a:cubicBezTo>
                <a:cubicBezTo>
                  <a:pt x="10853351" y="5404"/>
                  <a:pt x="10854170" y="9465"/>
                  <a:pt x="10853928" y="19508"/>
                </a:cubicBezTo>
                <a:cubicBezTo>
                  <a:pt x="10689617" y="32950"/>
                  <a:pt x="10550303" y="32079"/>
                  <a:pt x="10392636" y="19508"/>
                </a:cubicBezTo>
                <a:cubicBezTo>
                  <a:pt x="10223363" y="32791"/>
                  <a:pt x="9805069" y="936"/>
                  <a:pt x="9497187" y="19508"/>
                </a:cubicBezTo>
                <a:cubicBezTo>
                  <a:pt x="9159820" y="44683"/>
                  <a:pt x="9114539" y="31654"/>
                  <a:pt x="8818817" y="19508"/>
                </a:cubicBezTo>
                <a:cubicBezTo>
                  <a:pt x="8527400" y="15042"/>
                  <a:pt x="8633507" y="27421"/>
                  <a:pt x="8466064" y="19508"/>
                </a:cubicBezTo>
                <a:cubicBezTo>
                  <a:pt x="8270676" y="74303"/>
                  <a:pt x="7987709" y="6935"/>
                  <a:pt x="7787693" y="19508"/>
                </a:cubicBezTo>
                <a:cubicBezTo>
                  <a:pt x="7544623" y="4777"/>
                  <a:pt x="7402157" y="3457"/>
                  <a:pt x="7217862" y="19508"/>
                </a:cubicBezTo>
                <a:cubicBezTo>
                  <a:pt x="7052949" y="9867"/>
                  <a:pt x="6919578" y="33806"/>
                  <a:pt x="6648031" y="19508"/>
                </a:cubicBezTo>
                <a:cubicBezTo>
                  <a:pt x="6370813" y="13645"/>
                  <a:pt x="6241857" y="52544"/>
                  <a:pt x="6078200" y="19508"/>
                </a:cubicBezTo>
                <a:cubicBezTo>
                  <a:pt x="5890116" y="24598"/>
                  <a:pt x="5632365" y="-6887"/>
                  <a:pt x="5508368" y="19508"/>
                </a:cubicBezTo>
                <a:cubicBezTo>
                  <a:pt x="5420337" y="59144"/>
                  <a:pt x="5047013" y="21621"/>
                  <a:pt x="4721459" y="19508"/>
                </a:cubicBezTo>
                <a:cubicBezTo>
                  <a:pt x="4405572" y="20611"/>
                  <a:pt x="4245611" y="14881"/>
                  <a:pt x="4043088" y="19508"/>
                </a:cubicBezTo>
                <a:cubicBezTo>
                  <a:pt x="3843535" y="-3865"/>
                  <a:pt x="3825260" y="37724"/>
                  <a:pt x="3690336" y="19508"/>
                </a:cubicBezTo>
                <a:cubicBezTo>
                  <a:pt x="3579366" y="-1493"/>
                  <a:pt x="3262758" y="62348"/>
                  <a:pt x="3120504" y="19508"/>
                </a:cubicBezTo>
                <a:cubicBezTo>
                  <a:pt x="2982138" y="13085"/>
                  <a:pt x="2747890" y="43373"/>
                  <a:pt x="2333595" y="19508"/>
                </a:cubicBezTo>
                <a:cubicBezTo>
                  <a:pt x="1929322" y="12496"/>
                  <a:pt x="2077826" y="-22063"/>
                  <a:pt x="1872303" y="19508"/>
                </a:cubicBezTo>
                <a:cubicBezTo>
                  <a:pt x="1633496" y="33683"/>
                  <a:pt x="1297706" y="62353"/>
                  <a:pt x="976854" y="19508"/>
                </a:cubicBezTo>
                <a:cubicBezTo>
                  <a:pt x="659648" y="53776"/>
                  <a:pt x="416916" y="10332"/>
                  <a:pt x="0" y="19508"/>
                </a:cubicBezTo>
                <a:cubicBezTo>
                  <a:pt x="1632" y="13310"/>
                  <a:pt x="1042" y="840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853928"/>
                      <a:gd name="connsiteY0" fmla="*/ 0 h 19508"/>
                      <a:gd name="connsiteX1" fmla="*/ 461292 w 10853928"/>
                      <a:gd name="connsiteY1" fmla="*/ 0 h 19508"/>
                      <a:gd name="connsiteX2" fmla="*/ 1139662 w 10853928"/>
                      <a:gd name="connsiteY2" fmla="*/ 0 h 19508"/>
                      <a:gd name="connsiteX3" fmla="*/ 1926572 w 10853928"/>
                      <a:gd name="connsiteY3" fmla="*/ 0 h 19508"/>
                      <a:gd name="connsiteX4" fmla="*/ 2279325 w 10853928"/>
                      <a:gd name="connsiteY4" fmla="*/ 0 h 19508"/>
                      <a:gd name="connsiteX5" fmla="*/ 2632078 w 10853928"/>
                      <a:gd name="connsiteY5" fmla="*/ 0 h 19508"/>
                      <a:gd name="connsiteX6" fmla="*/ 3527527 w 10853928"/>
                      <a:gd name="connsiteY6" fmla="*/ 0 h 19508"/>
                      <a:gd name="connsiteX7" fmla="*/ 4205897 w 10853928"/>
                      <a:gd name="connsiteY7" fmla="*/ 0 h 19508"/>
                      <a:gd name="connsiteX8" fmla="*/ 4558650 w 10853928"/>
                      <a:gd name="connsiteY8" fmla="*/ 0 h 19508"/>
                      <a:gd name="connsiteX9" fmla="*/ 5237020 w 10853928"/>
                      <a:gd name="connsiteY9" fmla="*/ 0 h 19508"/>
                      <a:gd name="connsiteX10" fmla="*/ 6132469 w 10853928"/>
                      <a:gd name="connsiteY10" fmla="*/ 0 h 19508"/>
                      <a:gd name="connsiteX11" fmla="*/ 6702301 w 10853928"/>
                      <a:gd name="connsiteY11" fmla="*/ 0 h 19508"/>
                      <a:gd name="connsiteX12" fmla="*/ 7272132 w 10853928"/>
                      <a:gd name="connsiteY12" fmla="*/ 0 h 19508"/>
                      <a:gd name="connsiteX13" fmla="*/ 7950502 w 10853928"/>
                      <a:gd name="connsiteY13" fmla="*/ 0 h 19508"/>
                      <a:gd name="connsiteX14" fmla="*/ 8737412 w 10853928"/>
                      <a:gd name="connsiteY14" fmla="*/ 0 h 19508"/>
                      <a:gd name="connsiteX15" fmla="*/ 9524322 w 10853928"/>
                      <a:gd name="connsiteY15" fmla="*/ 0 h 19508"/>
                      <a:gd name="connsiteX16" fmla="*/ 10853928 w 10853928"/>
                      <a:gd name="connsiteY16" fmla="*/ 0 h 19508"/>
                      <a:gd name="connsiteX17" fmla="*/ 10853928 w 10853928"/>
                      <a:gd name="connsiteY17" fmla="*/ 19508 h 19508"/>
                      <a:gd name="connsiteX18" fmla="*/ 10392636 w 10853928"/>
                      <a:gd name="connsiteY18" fmla="*/ 19508 h 19508"/>
                      <a:gd name="connsiteX19" fmla="*/ 9497187 w 10853928"/>
                      <a:gd name="connsiteY19" fmla="*/ 19508 h 19508"/>
                      <a:gd name="connsiteX20" fmla="*/ 8818817 w 10853928"/>
                      <a:gd name="connsiteY20" fmla="*/ 19508 h 19508"/>
                      <a:gd name="connsiteX21" fmla="*/ 8466064 w 10853928"/>
                      <a:gd name="connsiteY21" fmla="*/ 19508 h 19508"/>
                      <a:gd name="connsiteX22" fmla="*/ 7787693 w 10853928"/>
                      <a:gd name="connsiteY22" fmla="*/ 19508 h 19508"/>
                      <a:gd name="connsiteX23" fmla="*/ 7217862 w 10853928"/>
                      <a:gd name="connsiteY23" fmla="*/ 19508 h 19508"/>
                      <a:gd name="connsiteX24" fmla="*/ 6648031 w 10853928"/>
                      <a:gd name="connsiteY24" fmla="*/ 19508 h 19508"/>
                      <a:gd name="connsiteX25" fmla="*/ 6078200 w 10853928"/>
                      <a:gd name="connsiteY25" fmla="*/ 19508 h 19508"/>
                      <a:gd name="connsiteX26" fmla="*/ 5508368 w 10853928"/>
                      <a:gd name="connsiteY26" fmla="*/ 19508 h 19508"/>
                      <a:gd name="connsiteX27" fmla="*/ 4721459 w 10853928"/>
                      <a:gd name="connsiteY27" fmla="*/ 19508 h 19508"/>
                      <a:gd name="connsiteX28" fmla="*/ 4043088 w 10853928"/>
                      <a:gd name="connsiteY28" fmla="*/ 19508 h 19508"/>
                      <a:gd name="connsiteX29" fmla="*/ 3690336 w 10853928"/>
                      <a:gd name="connsiteY29" fmla="*/ 19508 h 19508"/>
                      <a:gd name="connsiteX30" fmla="*/ 3120504 w 10853928"/>
                      <a:gd name="connsiteY30" fmla="*/ 19508 h 19508"/>
                      <a:gd name="connsiteX31" fmla="*/ 2333595 w 10853928"/>
                      <a:gd name="connsiteY31" fmla="*/ 19508 h 19508"/>
                      <a:gd name="connsiteX32" fmla="*/ 1872303 w 10853928"/>
                      <a:gd name="connsiteY32" fmla="*/ 19508 h 19508"/>
                      <a:gd name="connsiteX33" fmla="*/ 976854 w 10853928"/>
                      <a:gd name="connsiteY33" fmla="*/ 19508 h 19508"/>
                      <a:gd name="connsiteX34" fmla="*/ 0 w 10853928"/>
                      <a:gd name="connsiteY34" fmla="*/ 19508 h 19508"/>
                      <a:gd name="connsiteX35" fmla="*/ 0 w 10853928"/>
                      <a:gd name="connsiteY35" fmla="*/ 0 h 19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0853928" h="19508" fill="none" extrusionOk="0">
                        <a:moveTo>
                          <a:pt x="0" y="0"/>
                        </a:moveTo>
                        <a:cubicBezTo>
                          <a:pt x="146993" y="-19076"/>
                          <a:pt x="347684" y="-4790"/>
                          <a:pt x="461292" y="0"/>
                        </a:cubicBezTo>
                        <a:cubicBezTo>
                          <a:pt x="574900" y="4790"/>
                          <a:pt x="808367" y="19821"/>
                          <a:pt x="1139662" y="0"/>
                        </a:cubicBezTo>
                        <a:cubicBezTo>
                          <a:pt x="1470957" y="-19821"/>
                          <a:pt x="1627405" y="5721"/>
                          <a:pt x="1926572" y="0"/>
                        </a:cubicBezTo>
                        <a:cubicBezTo>
                          <a:pt x="2225739" y="-5721"/>
                          <a:pt x="2137730" y="-3235"/>
                          <a:pt x="2279325" y="0"/>
                        </a:cubicBezTo>
                        <a:cubicBezTo>
                          <a:pt x="2420920" y="3235"/>
                          <a:pt x="2456518" y="9685"/>
                          <a:pt x="2632078" y="0"/>
                        </a:cubicBezTo>
                        <a:cubicBezTo>
                          <a:pt x="2807638" y="-9685"/>
                          <a:pt x="3211516" y="-43007"/>
                          <a:pt x="3527527" y="0"/>
                        </a:cubicBezTo>
                        <a:cubicBezTo>
                          <a:pt x="3843538" y="43007"/>
                          <a:pt x="4058833" y="22042"/>
                          <a:pt x="4205897" y="0"/>
                        </a:cubicBezTo>
                        <a:cubicBezTo>
                          <a:pt x="4352961" y="-22042"/>
                          <a:pt x="4474805" y="-11846"/>
                          <a:pt x="4558650" y="0"/>
                        </a:cubicBezTo>
                        <a:cubicBezTo>
                          <a:pt x="4642495" y="11846"/>
                          <a:pt x="5041928" y="-6069"/>
                          <a:pt x="5237020" y="0"/>
                        </a:cubicBezTo>
                        <a:cubicBezTo>
                          <a:pt x="5432112" y="6069"/>
                          <a:pt x="5943266" y="-17479"/>
                          <a:pt x="6132469" y="0"/>
                        </a:cubicBezTo>
                        <a:cubicBezTo>
                          <a:pt x="6321672" y="17479"/>
                          <a:pt x="6483872" y="26234"/>
                          <a:pt x="6702301" y="0"/>
                        </a:cubicBezTo>
                        <a:cubicBezTo>
                          <a:pt x="6920730" y="-26234"/>
                          <a:pt x="6991194" y="-15156"/>
                          <a:pt x="7272132" y="0"/>
                        </a:cubicBezTo>
                        <a:cubicBezTo>
                          <a:pt x="7553070" y="15156"/>
                          <a:pt x="7684444" y="-32961"/>
                          <a:pt x="7950502" y="0"/>
                        </a:cubicBezTo>
                        <a:cubicBezTo>
                          <a:pt x="8216560" y="32961"/>
                          <a:pt x="8493290" y="-10491"/>
                          <a:pt x="8737412" y="0"/>
                        </a:cubicBezTo>
                        <a:cubicBezTo>
                          <a:pt x="8981534" y="10491"/>
                          <a:pt x="9191586" y="-13899"/>
                          <a:pt x="9524322" y="0"/>
                        </a:cubicBezTo>
                        <a:cubicBezTo>
                          <a:pt x="9857058" y="13899"/>
                          <a:pt x="10297509" y="7485"/>
                          <a:pt x="10853928" y="0"/>
                        </a:cubicBezTo>
                        <a:cubicBezTo>
                          <a:pt x="10853385" y="4602"/>
                          <a:pt x="10853268" y="10000"/>
                          <a:pt x="10853928" y="19508"/>
                        </a:cubicBezTo>
                        <a:cubicBezTo>
                          <a:pt x="10691638" y="29742"/>
                          <a:pt x="10574319" y="30798"/>
                          <a:pt x="10392636" y="19508"/>
                        </a:cubicBezTo>
                        <a:cubicBezTo>
                          <a:pt x="10210953" y="8218"/>
                          <a:pt x="9836277" y="-15522"/>
                          <a:pt x="9497187" y="19508"/>
                        </a:cubicBezTo>
                        <a:cubicBezTo>
                          <a:pt x="9158097" y="54538"/>
                          <a:pt x="9119479" y="31934"/>
                          <a:pt x="8818817" y="19508"/>
                        </a:cubicBezTo>
                        <a:cubicBezTo>
                          <a:pt x="8518155" y="7083"/>
                          <a:pt x="8640037" y="7703"/>
                          <a:pt x="8466064" y="19508"/>
                        </a:cubicBezTo>
                        <a:cubicBezTo>
                          <a:pt x="8292091" y="31313"/>
                          <a:pt x="7997656" y="20134"/>
                          <a:pt x="7787693" y="19508"/>
                        </a:cubicBezTo>
                        <a:cubicBezTo>
                          <a:pt x="7577730" y="18882"/>
                          <a:pt x="7412468" y="22636"/>
                          <a:pt x="7217862" y="19508"/>
                        </a:cubicBezTo>
                        <a:cubicBezTo>
                          <a:pt x="7023256" y="16380"/>
                          <a:pt x="6898018" y="16044"/>
                          <a:pt x="6648031" y="19508"/>
                        </a:cubicBezTo>
                        <a:cubicBezTo>
                          <a:pt x="6398044" y="22972"/>
                          <a:pt x="6254402" y="39845"/>
                          <a:pt x="6078200" y="19508"/>
                        </a:cubicBezTo>
                        <a:cubicBezTo>
                          <a:pt x="5901998" y="-829"/>
                          <a:pt x="5622886" y="4433"/>
                          <a:pt x="5508368" y="19508"/>
                        </a:cubicBezTo>
                        <a:cubicBezTo>
                          <a:pt x="5393850" y="34583"/>
                          <a:pt x="5036260" y="28050"/>
                          <a:pt x="4721459" y="19508"/>
                        </a:cubicBezTo>
                        <a:cubicBezTo>
                          <a:pt x="4406658" y="10966"/>
                          <a:pt x="4239221" y="42771"/>
                          <a:pt x="4043088" y="19508"/>
                        </a:cubicBezTo>
                        <a:cubicBezTo>
                          <a:pt x="3846955" y="-3755"/>
                          <a:pt x="3818802" y="35878"/>
                          <a:pt x="3690336" y="19508"/>
                        </a:cubicBezTo>
                        <a:cubicBezTo>
                          <a:pt x="3561870" y="3138"/>
                          <a:pt x="3265491" y="43414"/>
                          <a:pt x="3120504" y="19508"/>
                        </a:cubicBezTo>
                        <a:cubicBezTo>
                          <a:pt x="2975517" y="-4398"/>
                          <a:pt x="2720254" y="37893"/>
                          <a:pt x="2333595" y="19508"/>
                        </a:cubicBezTo>
                        <a:cubicBezTo>
                          <a:pt x="1946936" y="1123"/>
                          <a:pt x="2097241" y="6996"/>
                          <a:pt x="1872303" y="19508"/>
                        </a:cubicBezTo>
                        <a:cubicBezTo>
                          <a:pt x="1647365" y="32020"/>
                          <a:pt x="1282708" y="46600"/>
                          <a:pt x="976854" y="19508"/>
                        </a:cubicBezTo>
                        <a:cubicBezTo>
                          <a:pt x="671000" y="-7584"/>
                          <a:pt x="408401" y="-11555"/>
                          <a:pt x="0" y="19508"/>
                        </a:cubicBezTo>
                        <a:cubicBezTo>
                          <a:pt x="793" y="12919"/>
                          <a:pt x="460" y="7837"/>
                          <a:pt x="0" y="0"/>
                        </a:cubicBezTo>
                        <a:close/>
                      </a:path>
                      <a:path w="10853928" h="19508" stroke="0" extrusionOk="0">
                        <a:moveTo>
                          <a:pt x="0" y="0"/>
                        </a:moveTo>
                        <a:cubicBezTo>
                          <a:pt x="267322" y="15284"/>
                          <a:pt x="415388" y="-21048"/>
                          <a:pt x="569831" y="0"/>
                        </a:cubicBezTo>
                        <a:cubicBezTo>
                          <a:pt x="724274" y="21048"/>
                          <a:pt x="769333" y="-2353"/>
                          <a:pt x="922584" y="0"/>
                        </a:cubicBezTo>
                        <a:cubicBezTo>
                          <a:pt x="1075835" y="2353"/>
                          <a:pt x="1399490" y="-145"/>
                          <a:pt x="1818033" y="0"/>
                        </a:cubicBezTo>
                        <a:cubicBezTo>
                          <a:pt x="2236576" y="145"/>
                          <a:pt x="2145330" y="5482"/>
                          <a:pt x="2387864" y="0"/>
                        </a:cubicBezTo>
                        <a:cubicBezTo>
                          <a:pt x="2630398" y="-5482"/>
                          <a:pt x="2793207" y="18487"/>
                          <a:pt x="2957695" y="0"/>
                        </a:cubicBezTo>
                        <a:cubicBezTo>
                          <a:pt x="3122183" y="-18487"/>
                          <a:pt x="3579141" y="19003"/>
                          <a:pt x="3853144" y="0"/>
                        </a:cubicBezTo>
                        <a:cubicBezTo>
                          <a:pt x="4127147" y="-19003"/>
                          <a:pt x="4209857" y="12211"/>
                          <a:pt x="4314436" y="0"/>
                        </a:cubicBezTo>
                        <a:cubicBezTo>
                          <a:pt x="4419015" y="-12211"/>
                          <a:pt x="4762459" y="-17220"/>
                          <a:pt x="5209885" y="0"/>
                        </a:cubicBezTo>
                        <a:cubicBezTo>
                          <a:pt x="5657311" y="17220"/>
                          <a:pt x="5692663" y="-3290"/>
                          <a:pt x="6105335" y="0"/>
                        </a:cubicBezTo>
                        <a:cubicBezTo>
                          <a:pt x="6518007" y="3290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441941" y="-17829"/>
                          <a:pt x="7679154" y="0"/>
                        </a:cubicBezTo>
                        <a:cubicBezTo>
                          <a:pt x="7916367" y="17829"/>
                          <a:pt x="8102967" y="-24363"/>
                          <a:pt x="8248985" y="0"/>
                        </a:cubicBezTo>
                        <a:cubicBezTo>
                          <a:pt x="8395003" y="24363"/>
                          <a:pt x="8552393" y="25505"/>
                          <a:pt x="8818817" y="0"/>
                        </a:cubicBezTo>
                        <a:cubicBezTo>
                          <a:pt x="9085241" y="-25505"/>
                          <a:pt x="9411308" y="38000"/>
                          <a:pt x="9605726" y="0"/>
                        </a:cubicBezTo>
                        <a:cubicBezTo>
                          <a:pt x="9800144" y="-38000"/>
                          <a:pt x="10006468" y="-25741"/>
                          <a:pt x="10175558" y="0"/>
                        </a:cubicBezTo>
                        <a:cubicBezTo>
                          <a:pt x="10344648" y="25741"/>
                          <a:pt x="10696282" y="695"/>
                          <a:pt x="10853928" y="0"/>
                        </a:cubicBezTo>
                        <a:cubicBezTo>
                          <a:pt x="10853119" y="4899"/>
                          <a:pt x="10853878" y="13181"/>
                          <a:pt x="10853928" y="19508"/>
                        </a:cubicBezTo>
                        <a:cubicBezTo>
                          <a:pt x="10608124" y="25475"/>
                          <a:pt x="10343415" y="23527"/>
                          <a:pt x="10067018" y="19508"/>
                        </a:cubicBezTo>
                        <a:cubicBezTo>
                          <a:pt x="9790621" y="15490"/>
                          <a:pt x="9843266" y="4784"/>
                          <a:pt x="9714266" y="19508"/>
                        </a:cubicBezTo>
                        <a:cubicBezTo>
                          <a:pt x="9585266" y="34232"/>
                          <a:pt x="9379484" y="3095"/>
                          <a:pt x="9252974" y="19508"/>
                        </a:cubicBezTo>
                        <a:cubicBezTo>
                          <a:pt x="9126464" y="35921"/>
                          <a:pt x="8580678" y="-3684"/>
                          <a:pt x="8357525" y="19508"/>
                        </a:cubicBezTo>
                        <a:cubicBezTo>
                          <a:pt x="8134372" y="42700"/>
                          <a:pt x="7903199" y="27678"/>
                          <a:pt x="7679154" y="19508"/>
                        </a:cubicBezTo>
                        <a:cubicBezTo>
                          <a:pt x="7455109" y="11338"/>
                          <a:pt x="7435944" y="28329"/>
                          <a:pt x="7217862" y="19508"/>
                        </a:cubicBezTo>
                        <a:cubicBezTo>
                          <a:pt x="6999780" y="10687"/>
                          <a:pt x="6680409" y="20205"/>
                          <a:pt x="6539492" y="19508"/>
                        </a:cubicBezTo>
                        <a:cubicBezTo>
                          <a:pt x="6398575" y="18812"/>
                          <a:pt x="6312077" y="34238"/>
                          <a:pt x="6186739" y="19508"/>
                        </a:cubicBezTo>
                        <a:cubicBezTo>
                          <a:pt x="6061401" y="4778"/>
                          <a:pt x="5947033" y="13295"/>
                          <a:pt x="5833986" y="19508"/>
                        </a:cubicBezTo>
                        <a:cubicBezTo>
                          <a:pt x="5720939" y="25721"/>
                          <a:pt x="5482226" y="9806"/>
                          <a:pt x="5155616" y="19508"/>
                        </a:cubicBezTo>
                        <a:cubicBezTo>
                          <a:pt x="4829006" y="29211"/>
                          <a:pt x="4841274" y="30536"/>
                          <a:pt x="4694324" y="19508"/>
                        </a:cubicBezTo>
                        <a:cubicBezTo>
                          <a:pt x="4547374" y="8480"/>
                          <a:pt x="4077675" y="8233"/>
                          <a:pt x="3907414" y="19508"/>
                        </a:cubicBezTo>
                        <a:cubicBezTo>
                          <a:pt x="3737153" y="30784"/>
                          <a:pt x="3538393" y="22850"/>
                          <a:pt x="3446122" y="19508"/>
                        </a:cubicBezTo>
                        <a:cubicBezTo>
                          <a:pt x="3353851" y="16166"/>
                          <a:pt x="2990320" y="-6871"/>
                          <a:pt x="2659212" y="19508"/>
                        </a:cubicBezTo>
                        <a:cubicBezTo>
                          <a:pt x="2328104" y="45887"/>
                          <a:pt x="2427653" y="10827"/>
                          <a:pt x="2306460" y="19508"/>
                        </a:cubicBezTo>
                        <a:cubicBezTo>
                          <a:pt x="2185267" y="28189"/>
                          <a:pt x="1719763" y="4937"/>
                          <a:pt x="1519550" y="19508"/>
                        </a:cubicBezTo>
                        <a:cubicBezTo>
                          <a:pt x="1319337" y="34080"/>
                          <a:pt x="1167371" y="18260"/>
                          <a:pt x="1058258" y="19508"/>
                        </a:cubicBezTo>
                        <a:cubicBezTo>
                          <a:pt x="949145" y="20756"/>
                          <a:pt x="780234" y="32667"/>
                          <a:pt x="705505" y="19508"/>
                        </a:cubicBezTo>
                        <a:cubicBezTo>
                          <a:pt x="630776" y="6349"/>
                          <a:pt x="215796" y="31276"/>
                          <a:pt x="0" y="19508"/>
                        </a:cubicBezTo>
                        <a:cubicBezTo>
                          <a:pt x="603" y="11282"/>
                          <a:pt x="-315" y="606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69B31-F18A-1B31-3120-BE3235FD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009"/>
            <a:ext cx="10515600" cy="4535424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 of (traditional) AI is that:</a:t>
            </a:r>
          </a:p>
          <a:p>
            <a:pPr>
              <a:spcBef>
                <a:spcPct val="45000"/>
              </a:spcBef>
              <a:buClr>
                <a:srgbClr val="008000"/>
              </a:buClr>
              <a:buFont typeface="Monotype Sorts" pitchFamily="2" charset="2"/>
              <a:buChar char="ì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may be represented as “symbol structures” representing bits of knowledge (objects, concepts, facts, rules, strategies.. etc.).</a:t>
            </a:r>
          </a:p>
          <a:p>
            <a:pPr lvl="1">
              <a:spcBef>
                <a:spcPct val="45000"/>
              </a:spcBef>
              <a:buClr>
                <a:srgbClr val="008000"/>
              </a:buClr>
              <a:buFont typeface="Monotype Sorts" pitchFamily="2" charset="2"/>
              <a:buChar char="ì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“red” represents color red.</a:t>
            </a:r>
          </a:p>
          <a:p>
            <a:pPr lvl="1">
              <a:spcBef>
                <a:spcPct val="45000"/>
              </a:spcBef>
              <a:buClr>
                <a:srgbClr val="008000"/>
              </a:buClr>
              <a:buFont typeface="Monotype Sorts" pitchFamily="2" charset="2"/>
              <a:buChar char="ì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“car1” represents my car.</a:t>
            </a:r>
          </a:p>
          <a:p>
            <a:pPr lvl="1">
              <a:spcBef>
                <a:spcPct val="45000"/>
              </a:spcBef>
              <a:buClr>
                <a:srgbClr val="008000"/>
              </a:buClr>
              <a:buFont typeface="Monotype Sorts" pitchFamily="2" charset="2"/>
              <a:buChar char="ì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red(car1) represents fact that my car is red.</a:t>
            </a:r>
          </a:p>
          <a:p>
            <a:pPr>
              <a:spcBef>
                <a:spcPct val="45000"/>
              </a:spcBef>
              <a:buClr>
                <a:srgbClr val="008000"/>
              </a:buClr>
              <a:buFont typeface="Monotype Sorts" pitchFamily="2" charset="2"/>
              <a:buChar char="ì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behavior can be achieved through manipulation of symbol structures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86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B7D7-F4F6-4C51-09FC-937CDFE6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415C5-1349-99B1-3DE4-553B2F56E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Suppose we want to try and prove that a certain proposition is true, given some sentences that are true.</a:t>
            </a:r>
          </a:p>
          <a:p>
            <a:pPr eaLnBrk="1" hangingPunct="1"/>
            <a:r>
              <a:rPr lang="en-US" altLang="en-US" dirty="0"/>
              <a:t>It turns out that the resolution rule is sufficient to do this.</a:t>
            </a:r>
          </a:p>
          <a:p>
            <a:pPr eaLnBrk="1" hangingPunct="1"/>
            <a:r>
              <a:rPr lang="en-US" altLang="en-US" dirty="0"/>
              <a:t>There are some steps for the resolution algorithm:</a:t>
            </a:r>
          </a:p>
          <a:p>
            <a:pPr lvl="1"/>
            <a:r>
              <a:rPr lang="en-US" altLang="en-US" dirty="0"/>
              <a:t>Convert the statements to their equivalent logical expressions</a:t>
            </a:r>
          </a:p>
          <a:p>
            <a:pPr lvl="1"/>
            <a:r>
              <a:rPr lang="en-US" altLang="en-US" dirty="0"/>
              <a:t>Eliminate the implications: P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dirty="0"/>
              <a:t> Q  becomes </a:t>
            </a:r>
            <a:r>
              <a:rPr lang="en-GB" altLang="en-US" sz="24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kumimoji="0" lang="en-US" altLang="en-US" sz="2400" dirty="0">
                <a:latin typeface="Times New Roman" panose="02020603050405020304" pitchFamily="18" charset="0"/>
                <a:sym typeface="Euclid Symbol" pitchFamily="18" charset="2"/>
              </a:rPr>
              <a:t> P v R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sym typeface="Euclid Symbol" pitchFamily="18" charset="2"/>
              </a:rPr>
              <a:t>Convert to conjunctive normal form (CNF): conjunction of disjunctions</a:t>
            </a:r>
          </a:p>
          <a:p>
            <a:pPr lvl="2"/>
            <a:r>
              <a:rPr lang="en-US" altLang="en-US" dirty="0">
                <a:latin typeface="Times New Roman" panose="02020603050405020304" pitchFamily="18" charset="0"/>
                <a:sym typeface="Euclid Symbol" pitchFamily="18" charset="2"/>
              </a:rPr>
              <a:t>{</a:t>
            </a:r>
            <a:r>
              <a:rPr lang="en-GB" altLang="en-US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en-US" dirty="0" err="1">
                <a:latin typeface="Times New Roman" panose="02020603050405020304" pitchFamily="18" charset="0"/>
                <a:sym typeface="Euclid Symbol" pitchFamily="18" charset="2"/>
              </a:rPr>
              <a:t>P</a:t>
            </a:r>
            <a:r>
              <a:rPr kumimoji="0" lang="en-US" altLang="en-US" sz="2000" dirty="0" err="1">
                <a:latin typeface="Times New Roman" panose="02020603050405020304" pitchFamily="18" charset="0"/>
                <a:sym typeface="Euclid Symbol" pitchFamily="18" charset="2"/>
              </a:rPr>
              <a:t>vQ</a:t>
            </a:r>
            <a:r>
              <a:rPr kumimoji="0" lang="en-US" altLang="en-US" sz="2000" dirty="0">
                <a:latin typeface="Times New Roman" panose="02020603050405020304" pitchFamily="18" charset="0"/>
                <a:sym typeface="Euclid Symbol" pitchFamily="18" charset="2"/>
              </a:rPr>
              <a:t>)</a:t>
            </a:r>
            <a:r>
              <a:rPr kumimoji="0" lang="en-US" altLang="en-US" dirty="0">
                <a:latin typeface="Times New Roman" panose="02020603050405020304" pitchFamily="18" charset="0"/>
                <a:sym typeface="Euclid Symbol" pitchFamily="18" charset="2"/>
              </a:rPr>
              <a:t> </a:t>
            </a:r>
            <a:r>
              <a:rPr lang="en-GB" altLang="en-US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kumimoji="0" lang="en-US" altLang="en-US" sz="2000" dirty="0">
                <a:latin typeface="Times New Roman" panose="02020603050405020304" pitchFamily="18" charset="0"/>
                <a:sym typeface="Euclid Symbol" pitchFamily="18" charset="2"/>
              </a:rPr>
              <a:t> (</a:t>
            </a:r>
            <a:r>
              <a:rPr kumimoji="0" lang="en-US" altLang="en-US" sz="2000" dirty="0" err="1">
                <a:latin typeface="Times New Roman" panose="02020603050405020304" pitchFamily="18" charset="0"/>
                <a:sym typeface="Euclid Symbol" pitchFamily="18" charset="2"/>
              </a:rPr>
              <a:t>RvS</a:t>
            </a:r>
            <a:r>
              <a:rPr kumimoji="0" lang="en-US" altLang="en-US" sz="2000" dirty="0">
                <a:latin typeface="Times New Roman" panose="02020603050405020304" pitchFamily="18" charset="0"/>
                <a:sym typeface="Euclid Symbol" pitchFamily="18" charset="2"/>
              </a:rPr>
              <a:t>)</a:t>
            </a:r>
            <a:r>
              <a:rPr lang="en-US" altLang="en-US" dirty="0">
                <a:latin typeface="Times New Roman" panose="02020603050405020304" pitchFamily="18" charset="0"/>
                <a:sym typeface="Euclid Symbol" pitchFamily="18" charset="2"/>
              </a:rPr>
              <a:t> </a:t>
            </a:r>
            <a:r>
              <a:rPr lang="en-GB" altLang="en-US" sz="20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kumimoji="0" lang="en-US" altLang="en-US" sz="2000" dirty="0">
                <a:latin typeface="Times New Roman" panose="02020603050405020304" pitchFamily="18" charset="0"/>
                <a:sym typeface="Euclid Symbol" pitchFamily="18" charset="2"/>
              </a:rPr>
              <a:t> (</a:t>
            </a:r>
            <a:r>
              <a:rPr kumimoji="0" lang="en-US" altLang="en-US" sz="2000" dirty="0" err="1">
                <a:latin typeface="Times New Roman" panose="02020603050405020304" pitchFamily="18" charset="0"/>
                <a:sym typeface="Euclid Symbol" pitchFamily="18" charset="2"/>
              </a:rPr>
              <a:t>RvS</a:t>
            </a:r>
            <a:r>
              <a:rPr kumimoji="0" lang="en-US" altLang="en-US" sz="2000" dirty="0">
                <a:latin typeface="Times New Roman" panose="02020603050405020304" pitchFamily="18" charset="0"/>
                <a:sym typeface="Euclid Symbol" pitchFamily="18" charset="2"/>
              </a:rPr>
              <a:t>)}</a:t>
            </a:r>
          </a:p>
          <a:p>
            <a:pPr lvl="1"/>
            <a:r>
              <a:rPr kumimoji="0" lang="en-US" altLang="en-US" dirty="0">
                <a:latin typeface="Times New Roman" panose="02020603050405020304" pitchFamily="18" charset="0"/>
                <a:sym typeface="Euclid Symbol" pitchFamily="18" charset="2"/>
              </a:rPr>
              <a:t>Negate the goal (the statement to be proved) and perform elimination until there is no remaining clauses in the KB</a:t>
            </a:r>
          </a:p>
          <a:p>
            <a:pPr lvl="2"/>
            <a:r>
              <a:rPr lang="en-US" altLang="en-US" dirty="0">
                <a:latin typeface="Times New Roman" panose="02020603050405020304" pitchFamily="18" charset="0"/>
                <a:sym typeface="Euclid Symbol" pitchFamily="18" charset="2"/>
              </a:rPr>
              <a:t>If you remains with empty KB then the goal is true otherwise it is false</a:t>
            </a:r>
            <a:endParaRPr kumimoji="0" lang="en-US" altLang="en-US" dirty="0">
              <a:latin typeface="Times New Roman" panose="02020603050405020304" pitchFamily="18" charset="0"/>
              <a:sym typeface="Euclid Symbol" pitchFamily="18" charset="2"/>
            </a:endParaRPr>
          </a:p>
          <a:p>
            <a:pPr lvl="1"/>
            <a:endParaRPr kumimoji="0" lang="en-US" altLang="en-US" dirty="0">
              <a:latin typeface="Times New Roman" panose="02020603050405020304" pitchFamily="18" charset="0"/>
              <a:sym typeface="Euclid Symbol" pitchFamily="18" charset="2"/>
            </a:endParaRPr>
          </a:p>
          <a:p>
            <a:pPr lvl="1"/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46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E740C-C569-7BED-9665-4C619AF3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630F2-D999-A4C3-CA2F-3214BB502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examples and explanation can be found here:</a:t>
            </a:r>
          </a:p>
          <a:p>
            <a:r>
              <a:rPr lang="en-US" dirty="0">
                <a:hlinkClick r:id="rId2"/>
              </a:rPr>
              <a:t>https://www.youtube.com/watch?v=9gH2obkkUCI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https://www.youtube.com/watch?v=PMm5Mat0MRA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6092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1DF3-34EA-43CE-9BEF-2A2DBAF9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 for puzzles  (Self Study)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42482-6BAE-4245-9E2C-108BC32BD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Propositional logic can be used for solving logical puzzles</a:t>
            </a:r>
          </a:p>
          <a:p>
            <a:r>
              <a:rPr lang="en-US" sz="2400" dirty="0"/>
              <a:t>One of the popular puzzles is called </a:t>
            </a:r>
            <a:r>
              <a:rPr lang="en-US" sz="2400" b="1" dirty="0"/>
              <a:t>Knights and Knaves</a:t>
            </a:r>
            <a:r>
              <a:rPr lang="en-US" sz="2400" dirty="0"/>
              <a:t> problem</a:t>
            </a:r>
          </a:p>
          <a:p>
            <a:r>
              <a:rPr lang="en-US" sz="2400" dirty="0"/>
              <a:t>You have two people (might be more), </a:t>
            </a:r>
          </a:p>
          <a:p>
            <a:pPr lvl="1"/>
            <a:r>
              <a:rPr lang="en-US" sz="2000" dirty="0"/>
              <a:t>one of them is a Knight: always tells the truth (never lies)</a:t>
            </a:r>
          </a:p>
          <a:p>
            <a:pPr lvl="1"/>
            <a:r>
              <a:rPr lang="en-US" sz="2000" dirty="0"/>
              <a:t>The second one is a Knave: never tells the truth (always lies)</a:t>
            </a:r>
          </a:p>
          <a:p>
            <a:r>
              <a:rPr lang="en-US" sz="2400" dirty="0"/>
              <a:t>You approached to each one of them and they told you the following</a:t>
            </a:r>
          </a:p>
          <a:p>
            <a:pPr lvl="1"/>
            <a:r>
              <a:rPr lang="en-US" sz="2000" dirty="0"/>
              <a:t>A says: B is a Knave</a:t>
            </a:r>
          </a:p>
          <a:p>
            <a:pPr lvl="1"/>
            <a:r>
              <a:rPr lang="en-US" sz="2000" dirty="0"/>
              <a:t>B says: we are both nights</a:t>
            </a:r>
          </a:p>
          <a:p>
            <a:r>
              <a:rPr lang="en-US" sz="2400" dirty="0"/>
              <a:t>Who is the Knave and who is the knight, based on their statements?</a:t>
            </a:r>
          </a:p>
        </p:txBody>
      </p:sp>
      <p:pic>
        <p:nvPicPr>
          <p:cNvPr id="1026" name="Picture 2" descr="Knights and knaves puzzles">
            <a:extLst>
              <a:ext uri="{FF2B5EF4-FFF2-40B4-BE49-F238E27FC236}">
                <a16:creationId xmlns:a16="http://schemas.microsoft.com/office/drawing/2014/main" id="{04F3E872-255B-4552-BCB4-1CE9E49F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775" y="3059157"/>
            <a:ext cx="22955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411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C265D-E3E5-4E9B-B7DF-730A01DD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68D1C-8318-4232-987F-395018358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212" y="1336886"/>
            <a:ext cx="10515600" cy="4064673"/>
          </a:xfrm>
        </p:spPr>
        <p:txBody>
          <a:bodyPr/>
          <a:lstStyle/>
          <a:p>
            <a:r>
              <a:rPr lang="en-US" dirty="0"/>
              <a:t>To solve this we can use the PL and truth tables.</a:t>
            </a:r>
          </a:p>
          <a:p>
            <a:pPr lvl="1"/>
            <a:r>
              <a:rPr lang="en-US" dirty="0"/>
              <a:t>We assume that both are knights </a:t>
            </a:r>
          </a:p>
          <a:p>
            <a:pPr lvl="1"/>
            <a:r>
              <a:rPr lang="en-US" dirty="0"/>
              <a:t>A: Knight T</a:t>
            </a:r>
          </a:p>
          <a:p>
            <a:pPr lvl="1"/>
            <a:r>
              <a:rPr lang="en-US" dirty="0"/>
              <a:t>B: Knight T</a:t>
            </a:r>
          </a:p>
          <a:p>
            <a:r>
              <a:rPr lang="en-US" dirty="0"/>
              <a:t>Convert their statements to PL</a:t>
            </a:r>
          </a:p>
          <a:p>
            <a:pPr lvl="1"/>
            <a:r>
              <a:rPr lang="en-US" sz="2800" dirty="0"/>
              <a:t>A says: B is a Knave =&gt; </a:t>
            </a:r>
            <a:r>
              <a:rPr lang="en-US" sz="2800" b="1" i="0" dirty="0">
                <a:solidFill>
                  <a:srgbClr val="00B050"/>
                </a:solidFill>
                <a:effectLst/>
                <a:latin typeface="Söhne"/>
              </a:rPr>
              <a:t>¬B</a:t>
            </a:r>
            <a:r>
              <a:rPr lang="en-US" sz="2800" b="1" dirty="0">
                <a:solidFill>
                  <a:srgbClr val="00B050"/>
                </a:solidFill>
              </a:rPr>
              <a:t>       </a:t>
            </a:r>
          </a:p>
          <a:p>
            <a:pPr lvl="1"/>
            <a:r>
              <a:rPr lang="en-US" sz="2800" dirty="0"/>
              <a:t>B says: we are both nights types =&gt; </a:t>
            </a:r>
            <a:r>
              <a:rPr lang="en-US" sz="2800" b="1" dirty="0">
                <a:solidFill>
                  <a:srgbClr val="00B050"/>
                </a:solidFill>
              </a:rPr>
              <a:t>A ^ B</a:t>
            </a:r>
          </a:p>
          <a:p>
            <a:r>
              <a:rPr lang="en-US" dirty="0"/>
              <a:t>Build a truth table with their statements to see if there is a contradiction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41B3891-1FE5-464D-A50B-392C3B901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610194"/>
              </p:ext>
            </p:extLst>
          </p:nvPr>
        </p:nvGraphicFramePr>
        <p:xfrm>
          <a:off x="2833278" y="5255487"/>
          <a:ext cx="598078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5196">
                  <a:extLst>
                    <a:ext uri="{9D8B030D-6E8A-4147-A177-3AD203B41FA5}">
                      <a16:colId xmlns:a16="http://schemas.microsoft.com/office/drawing/2014/main" val="1104174716"/>
                    </a:ext>
                  </a:extLst>
                </a:gridCol>
                <a:gridCol w="1495196">
                  <a:extLst>
                    <a:ext uri="{9D8B030D-6E8A-4147-A177-3AD203B41FA5}">
                      <a16:colId xmlns:a16="http://schemas.microsoft.com/office/drawing/2014/main" val="1736420211"/>
                    </a:ext>
                  </a:extLst>
                </a:gridCol>
                <a:gridCol w="1495196">
                  <a:extLst>
                    <a:ext uri="{9D8B030D-6E8A-4147-A177-3AD203B41FA5}">
                      <a16:colId xmlns:a16="http://schemas.microsoft.com/office/drawing/2014/main" val="3081038545"/>
                    </a:ext>
                  </a:extLst>
                </a:gridCol>
                <a:gridCol w="1495196">
                  <a:extLst>
                    <a:ext uri="{9D8B030D-6E8A-4147-A177-3AD203B41FA5}">
                      <a16:colId xmlns:a16="http://schemas.microsoft.com/office/drawing/2014/main" val="1010850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¬B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A^B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92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5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737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461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289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638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25-4E6B-4FC7-845D-EECABF842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D1D0A-0D23-4231-8963-225A0C67A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we can check the contradictions using biconditional statements</a:t>
            </a:r>
          </a:p>
          <a:p>
            <a:pPr lvl="1"/>
            <a:r>
              <a:rPr lang="en-US" dirty="0"/>
              <a:t>A is Knight (T) if and only if his statement gives T</a:t>
            </a:r>
          </a:p>
          <a:p>
            <a:pPr lvl="1"/>
            <a:r>
              <a:rPr lang="en-US" dirty="0"/>
              <a:t>A is Knave (F) if and only if his statement gives F</a:t>
            </a:r>
          </a:p>
          <a:p>
            <a:pPr lvl="1"/>
            <a:r>
              <a:rPr lang="en-US" dirty="0"/>
              <a:t>Same for B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24CBC76-AA32-4CA9-B273-C8BB8B68D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145978"/>
              </p:ext>
            </p:extLst>
          </p:nvPr>
        </p:nvGraphicFramePr>
        <p:xfrm>
          <a:off x="2371364" y="3657600"/>
          <a:ext cx="598078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5196">
                  <a:extLst>
                    <a:ext uri="{9D8B030D-6E8A-4147-A177-3AD203B41FA5}">
                      <a16:colId xmlns:a16="http://schemas.microsoft.com/office/drawing/2014/main" val="1104174716"/>
                    </a:ext>
                  </a:extLst>
                </a:gridCol>
                <a:gridCol w="1495196">
                  <a:extLst>
                    <a:ext uri="{9D8B030D-6E8A-4147-A177-3AD203B41FA5}">
                      <a16:colId xmlns:a16="http://schemas.microsoft.com/office/drawing/2014/main" val="1736420211"/>
                    </a:ext>
                  </a:extLst>
                </a:gridCol>
                <a:gridCol w="1495196">
                  <a:extLst>
                    <a:ext uri="{9D8B030D-6E8A-4147-A177-3AD203B41FA5}">
                      <a16:colId xmlns:a16="http://schemas.microsoft.com/office/drawing/2014/main" val="3081038545"/>
                    </a:ext>
                  </a:extLst>
                </a:gridCol>
                <a:gridCol w="1495196">
                  <a:extLst>
                    <a:ext uri="{9D8B030D-6E8A-4147-A177-3AD203B41FA5}">
                      <a16:colId xmlns:a16="http://schemas.microsoft.com/office/drawing/2014/main" val="1010850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¬B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A^B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92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5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737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461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289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84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25-4E6B-4FC7-845D-EECABF842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D1D0A-0D23-4231-8963-225A0C67A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we can check the contradictions using biconditional statements</a:t>
            </a:r>
          </a:p>
          <a:p>
            <a:pPr lvl="1"/>
            <a:r>
              <a:rPr lang="en-US" dirty="0"/>
              <a:t>A is Knight (T) if and only if his statement gives T</a:t>
            </a:r>
          </a:p>
          <a:p>
            <a:pPr lvl="1"/>
            <a:r>
              <a:rPr lang="en-US" dirty="0"/>
              <a:t>A is Knave (F) if and only if his statement gives F</a:t>
            </a:r>
          </a:p>
          <a:p>
            <a:pPr lvl="1"/>
            <a:r>
              <a:rPr lang="en-US" dirty="0"/>
              <a:t>Same for B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24CBC76-AA32-4CA9-B273-C8BB8B68DC35}"/>
              </a:ext>
            </a:extLst>
          </p:cNvPr>
          <p:cNvGraphicFramePr>
            <a:graphicFrameLocks noGrp="1"/>
          </p:cNvGraphicFramePr>
          <p:nvPr/>
        </p:nvGraphicFramePr>
        <p:xfrm>
          <a:off x="2371364" y="3657600"/>
          <a:ext cx="598078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5196">
                  <a:extLst>
                    <a:ext uri="{9D8B030D-6E8A-4147-A177-3AD203B41FA5}">
                      <a16:colId xmlns:a16="http://schemas.microsoft.com/office/drawing/2014/main" val="1104174716"/>
                    </a:ext>
                  </a:extLst>
                </a:gridCol>
                <a:gridCol w="1495196">
                  <a:extLst>
                    <a:ext uri="{9D8B030D-6E8A-4147-A177-3AD203B41FA5}">
                      <a16:colId xmlns:a16="http://schemas.microsoft.com/office/drawing/2014/main" val="1736420211"/>
                    </a:ext>
                  </a:extLst>
                </a:gridCol>
                <a:gridCol w="1495196">
                  <a:extLst>
                    <a:ext uri="{9D8B030D-6E8A-4147-A177-3AD203B41FA5}">
                      <a16:colId xmlns:a16="http://schemas.microsoft.com/office/drawing/2014/main" val="3081038545"/>
                    </a:ext>
                  </a:extLst>
                </a:gridCol>
                <a:gridCol w="1495196">
                  <a:extLst>
                    <a:ext uri="{9D8B030D-6E8A-4147-A177-3AD203B41FA5}">
                      <a16:colId xmlns:a16="http://schemas.microsoft.com/office/drawing/2014/main" val="1010850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¬B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A^B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92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5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737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461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28900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84A142D-E018-4BC7-B73F-203E05975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286250"/>
              </p:ext>
            </p:extLst>
          </p:nvPr>
        </p:nvGraphicFramePr>
        <p:xfrm>
          <a:off x="8352148" y="3657600"/>
          <a:ext cx="288879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96">
                  <a:extLst>
                    <a:ext uri="{9D8B030D-6E8A-4147-A177-3AD203B41FA5}">
                      <a16:colId xmlns:a16="http://schemas.microsoft.com/office/drawing/2014/main" val="932846056"/>
                    </a:ext>
                  </a:extLst>
                </a:gridCol>
                <a:gridCol w="1444396">
                  <a:extLst>
                    <a:ext uri="{9D8B030D-6E8A-4147-A177-3AD203B41FA5}">
                      <a16:colId xmlns:a16="http://schemas.microsoft.com/office/drawing/2014/main" val="132979369"/>
                    </a:ext>
                  </a:extLst>
                </a:gridCol>
              </a:tblGrid>
              <a:tr h="340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</a:rPr>
                        <a:t>¬B &lt;-&gt; A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</a:rPr>
                        <a:t>(A ^ B) &lt;-&gt; B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203681"/>
                  </a:ext>
                </a:extLst>
              </a:tr>
              <a:tr h="340639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83652"/>
                  </a:ext>
                </a:extLst>
              </a:tr>
              <a:tr h="340639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220806"/>
                  </a:ext>
                </a:extLst>
              </a:tr>
              <a:tr h="340639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920451"/>
                  </a:ext>
                </a:extLst>
              </a:tr>
              <a:tr h="340639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40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535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25-4E6B-4FC7-845D-EECABF842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D1D0A-0D23-4231-8963-225A0C67A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we can check the contradictions using biconditional statements</a:t>
            </a:r>
          </a:p>
          <a:p>
            <a:pPr lvl="1"/>
            <a:r>
              <a:rPr lang="en-US" dirty="0"/>
              <a:t>A is Knight (T) if and only if his statement gives T</a:t>
            </a:r>
          </a:p>
          <a:p>
            <a:pPr lvl="1"/>
            <a:r>
              <a:rPr lang="en-US" dirty="0"/>
              <a:t>A is Knave (F) if and only if his statement gives F</a:t>
            </a:r>
          </a:p>
          <a:p>
            <a:pPr lvl="1"/>
            <a:r>
              <a:rPr lang="en-US" dirty="0"/>
              <a:t>Same for B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24CBC76-AA32-4CA9-B273-C8BB8B68DC35}"/>
              </a:ext>
            </a:extLst>
          </p:cNvPr>
          <p:cNvGraphicFramePr>
            <a:graphicFrameLocks noGrp="1"/>
          </p:cNvGraphicFramePr>
          <p:nvPr/>
        </p:nvGraphicFramePr>
        <p:xfrm>
          <a:off x="2371364" y="3657600"/>
          <a:ext cx="598078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5196">
                  <a:extLst>
                    <a:ext uri="{9D8B030D-6E8A-4147-A177-3AD203B41FA5}">
                      <a16:colId xmlns:a16="http://schemas.microsoft.com/office/drawing/2014/main" val="1104174716"/>
                    </a:ext>
                  </a:extLst>
                </a:gridCol>
                <a:gridCol w="1495196">
                  <a:extLst>
                    <a:ext uri="{9D8B030D-6E8A-4147-A177-3AD203B41FA5}">
                      <a16:colId xmlns:a16="http://schemas.microsoft.com/office/drawing/2014/main" val="1736420211"/>
                    </a:ext>
                  </a:extLst>
                </a:gridCol>
                <a:gridCol w="1495196">
                  <a:extLst>
                    <a:ext uri="{9D8B030D-6E8A-4147-A177-3AD203B41FA5}">
                      <a16:colId xmlns:a16="http://schemas.microsoft.com/office/drawing/2014/main" val="3081038545"/>
                    </a:ext>
                  </a:extLst>
                </a:gridCol>
                <a:gridCol w="1495196">
                  <a:extLst>
                    <a:ext uri="{9D8B030D-6E8A-4147-A177-3AD203B41FA5}">
                      <a16:colId xmlns:a16="http://schemas.microsoft.com/office/drawing/2014/main" val="1010850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¬B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A^B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92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5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737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461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28900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84A142D-E018-4BC7-B73F-203E059752BE}"/>
              </a:ext>
            </a:extLst>
          </p:cNvPr>
          <p:cNvGraphicFramePr>
            <a:graphicFrameLocks noGrp="1"/>
          </p:cNvGraphicFramePr>
          <p:nvPr/>
        </p:nvGraphicFramePr>
        <p:xfrm>
          <a:off x="8352148" y="3657600"/>
          <a:ext cx="288879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96">
                  <a:extLst>
                    <a:ext uri="{9D8B030D-6E8A-4147-A177-3AD203B41FA5}">
                      <a16:colId xmlns:a16="http://schemas.microsoft.com/office/drawing/2014/main" val="932846056"/>
                    </a:ext>
                  </a:extLst>
                </a:gridCol>
                <a:gridCol w="1444396">
                  <a:extLst>
                    <a:ext uri="{9D8B030D-6E8A-4147-A177-3AD203B41FA5}">
                      <a16:colId xmlns:a16="http://schemas.microsoft.com/office/drawing/2014/main" val="132979369"/>
                    </a:ext>
                  </a:extLst>
                </a:gridCol>
              </a:tblGrid>
              <a:tr h="340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¬B &lt;-&gt;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(A ^ B) &lt;-&gt;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203681"/>
                  </a:ext>
                </a:extLst>
              </a:tr>
              <a:tr h="340639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83652"/>
                  </a:ext>
                </a:extLst>
              </a:tr>
              <a:tr h="340639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220806"/>
                  </a:ext>
                </a:extLst>
              </a:tr>
              <a:tr h="340639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920451"/>
                  </a:ext>
                </a:extLst>
              </a:tr>
              <a:tr h="340639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4040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18AD8CE-8715-4F2C-8E21-066ADC605E0C}"/>
              </a:ext>
            </a:extLst>
          </p:cNvPr>
          <p:cNvSpPr/>
          <p:nvPr/>
        </p:nvSpPr>
        <p:spPr>
          <a:xfrm>
            <a:off x="2422689" y="4421171"/>
            <a:ext cx="1847653" cy="30165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94637AA-2F06-44FE-A771-CDC65D958AA4}"/>
              </a:ext>
            </a:extLst>
          </p:cNvPr>
          <p:cNvCxnSpPr>
            <a:cxnSpLocks/>
            <a:stCxn id="4" idx="1"/>
            <a:endCxn id="9" idx="1"/>
          </p:cNvCxnSpPr>
          <p:nvPr/>
        </p:nvCxnSpPr>
        <p:spPr>
          <a:xfrm rot="10800000" flipH="1" flipV="1">
            <a:off x="2371364" y="4584700"/>
            <a:ext cx="1173114" cy="2126936"/>
          </a:xfrm>
          <a:prstGeom prst="bentConnector3">
            <a:avLst>
              <a:gd name="adj1" fmla="val -19487"/>
            </a:avLst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3C29CF-E15E-4BF8-A737-67EAFFF9E932}"/>
              </a:ext>
            </a:extLst>
          </p:cNvPr>
          <p:cNvSpPr txBox="1"/>
          <p:nvPr/>
        </p:nvSpPr>
        <p:spPr>
          <a:xfrm>
            <a:off x="3544478" y="6249971"/>
            <a:ext cx="1326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</a:t>
            </a:r>
            <a:br>
              <a:rPr lang="en-US" dirty="0"/>
            </a:br>
            <a:r>
              <a:rPr lang="en-US" dirty="0"/>
              <a:t>A is a Knight</a:t>
            </a:r>
          </a:p>
          <a:p>
            <a:r>
              <a:rPr lang="en-US" dirty="0"/>
              <a:t>B is a Knave</a:t>
            </a:r>
          </a:p>
        </p:txBody>
      </p:sp>
    </p:spTree>
    <p:extLst>
      <p:ext uri="{BB962C8B-B14F-4D97-AF65-F5344CB8AC3E}">
        <p14:creationId xmlns:p14="http://schemas.microsoft.com/office/powerpoint/2010/main" val="949007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713B-B15F-44D6-9B4B-EA94493B9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11F01-97B0-410F-928D-4099A0C45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mo"/>
              </a:rPr>
              <a:t>We have three islanders 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mo"/>
              </a:rPr>
              <a:t>A: C is a knight, if and only if B is a knight.       =&gt;  C &lt;-&gt; B     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mo"/>
              </a:rPr>
              <a:t>B: C is a knave or A is a knave.	               =&gt;  ¬C ∨ ¬A</a:t>
            </a:r>
          </a:p>
          <a:p>
            <a:pPr marL="0" indent="0" algn="l" rtl="0" eaLnBrk="1" fontAlgn="t" latinLnBrk="0" hangingPunct="1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rimo"/>
              </a:rPr>
            </a:b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E014FE1-5581-4C2D-9BEE-767DC2CA0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216923"/>
              </p:ext>
            </p:extLst>
          </p:nvPr>
        </p:nvGraphicFramePr>
        <p:xfrm>
          <a:off x="561419" y="3113883"/>
          <a:ext cx="812800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55622167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380110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54910118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6297642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1602573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4677948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55657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&lt;-&gt;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</a:rPr>
                        <a:t>¬C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</a:rPr>
                        <a:t>¬A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</a:rPr>
                        <a:t>¬C ∨ ¬A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702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510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02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884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48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98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02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907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946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07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F9F5139-D914-430A-9EF0-D65BEE168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72471"/>
              </p:ext>
            </p:extLst>
          </p:nvPr>
        </p:nvGraphicFramePr>
        <p:xfrm>
          <a:off x="561419" y="3113883"/>
          <a:ext cx="812800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55622167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380110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54910118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6297642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1602573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4677948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55657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 &lt;-&gt;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</a:rPr>
                        <a:t>¬C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</a:rPr>
                        <a:t>¬A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</a:rPr>
                        <a:t>¬C ∨ ¬A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702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510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2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884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48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98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02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907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94617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CEF2616-2C2F-43B0-A438-C23ACFEEA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001310"/>
              </p:ext>
            </p:extLst>
          </p:nvPr>
        </p:nvGraphicFramePr>
        <p:xfrm>
          <a:off x="8689420" y="3113883"/>
          <a:ext cx="155751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516">
                  <a:extLst>
                    <a:ext uri="{9D8B030D-6E8A-4147-A177-3AD203B41FA5}">
                      <a16:colId xmlns:a16="http://schemas.microsoft.com/office/drawing/2014/main" val="1838405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(C &lt;-&gt; B) &lt;-&gt;A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52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069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190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23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56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573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86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83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83251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5801568-C66D-4A3C-877D-C30B57F82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145911"/>
              </p:ext>
            </p:extLst>
          </p:nvPr>
        </p:nvGraphicFramePr>
        <p:xfrm>
          <a:off x="10246936" y="3113883"/>
          <a:ext cx="165911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118">
                  <a:extLst>
                    <a:ext uri="{9D8B030D-6E8A-4147-A177-3AD203B41FA5}">
                      <a16:colId xmlns:a16="http://schemas.microsoft.com/office/drawing/2014/main" val="1838405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 &lt;-&gt; 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</a:rPr>
                        <a:t>¬C ∨ ¬A)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052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069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190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23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56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573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86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83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83251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438DBC3-5144-4C8D-B9FC-BD7AF69E40D7}"/>
              </a:ext>
            </a:extLst>
          </p:cNvPr>
          <p:cNvSpPr/>
          <p:nvPr/>
        </p:nvSpPr>
        <p:spPr>
          <a:xfrm>
            <a:off x="561419" y="5354425"/>
            <a:ext cx="2879365" cy="329938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E9E4C9-EFE2-4B87-9C05-CB8FC31560F5}"/>
              </a:ext>
            </a:extLst>
          </p:cNvPr>
          <p:cNvSpPr txBox="1"/>
          <p:nvPr/>
        </p:nvSpPr>
        <p:spPr>
          <a:xfrm>
            <a:off x="5062193" y="942680"/>
            <a:ext cx="13186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</a:t>
            </a:r>
            <a:br>
              <a:rPr lang="en-US" dirty="0"/>
            </a:br>
            <a:r>
              <a:rPr lang="en-US" dirty="0"/>
              <a:t>A is a Knave</a:t>
            </a:r>
          </a:p>
          <a:p>
            <a:r>
              <a:rPr lang="en-US" dirty="0"/>
              <a:t>B is a Knight</a:t>
            </a:r>
          </a:p>
          <a:p>
            <a:r>
              <a:rPr lang="en-US" dirty="0"/>
              <a:t>C is a Knave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7DC407A-1092-4E00-AF3F-FE7DCD899EB5}"/>
              </a:ext>
            </a:extLst>
          </p:cNvPr>
          <p:cNvCxnSpPr>
            <a:cxnSpLocks/>
            <a:stCxn id="9" idx="1"/>
            <a:endCxn id="10" idx="1"/>
          </p:cNvCxnSpPr>
          <p:nvPr/>
        </p:nvCxnSpPr>
        <p:spPr>
          <a:xfrm rot="10800000" flipH="1">
            <a:off x="561419" y="1542846"/>
            <a:ext cx="4500774" cy="3976549"/>
          </a:xfrm>
          <a:prstGeom prst="bentConnector3">
            <a:avLst>
              <a:gd name="adj1" fmla="val -5079"/>
            </a:avLst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027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AB09D-A23B-47DB-A366-522F9BC2E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CFE62-FA13-4AEE-8289-40A670D08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A:If B is a knave, then C is a knave.</a:t>
            </a:r>
          </a:p>
          <a:p>
            <a:r>
              <a:rPr lang="en-US" dirty="0"/>
              <a:t>B: C is a knight and A is a knave</a:t>
            </a:r>
          </a:p>
        </p:txBody>
      </p:sp>
    </p:spTree>
    <p:extLst>
      <p:ext uri="{BB962C8B-B14F-4D97-AF65-F5344CB8AC3E}">
        <p14:creationId xmlns:p14="http://schemas.microsoft.com/office/powerpoint/2010/main" val="1760670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13226-6D27-2FDE-5565-0EA740F2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82752"/>
            <a:ext cx="10121147" cy="1580083"/>
          </a:xfrm>
        </p:spPr>
        <p:txBody>
          <a:bodyPr anchor="b">
            <a:normAutofit/>
          </a:bodyPr>
          <a:lstStyle/>
          <a:p>
            <a:r>
              <a:rPr lang="en-US" altLang="en-US" sz="5200" dirty="0"/>
              <a:t>Well-defined syntax/semantics</a:t>
            </a:r>
            <a:endParaRPr lang="en-US" sz="5200" dirty="0"/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31059"/>
            <a:ext cx="3255095" cy="19507"/>
          </a:xfrm>
          <a:custGeom>
            <a:avLst/>
            <a:gdLst>
              <a:gd name="connsiteX0" fmla="*/ 0 w 3255095"/>
              <a:gd name="connsiteY0" fmla="*/ 0 h 19507"/>
              <a:gd name="connsiteX1" fmla="*/ 618468 w 3255095"/>
              <a:gd name="connsiteY1" fmla="*/ 0 h 19507"/>
              <a:gd name="connsiteX2" fmla="*/ 1269487 w 3255095"/>
              <a:gd name="connsiteY2" fmla="*/ 0 h 19507"/>
              <a:gd name="connsiteX3" fmla="*/ 1953057 w 3255095"/>
              <a:gd name="connsiteY3" fmla="*/ 0 h 19507"/>
              <a:gd name="connsiteX4" fmla="*/ 2636627 w 3255095"/>
              <a:gd name="connsiteY4" fmla="*/ 0 h 19507"/>
              <a:gd name="connsiteX5" fmla="*/ 3255095 w 3255095"/>
              <a:gd name="connsiteY5" fmla="*/ 0 h 19507"/>
              <a:gd name="connsiteX6" fmla="*/ 3255095 w 3255095"/>
              <a:gd name="connsiteY6" fmla="*/ 19507 h 19507"/>
              <a:gd name="connsiteX7" fmla="*/ 2538974 w 3255095"/>
              <a:gd name="connsiteY7" fmla="*/ 19507 h 19507"/>
              <a:gd name="connsiteX8" fmla="*/ 1822853 w 3255095"/>
              <a:gd name="connsiteY8" fmla="*/ 19507 h 19507"/>
              <a:gd name="connsiteX9" fmla="*/ 1171834 w 3255095"/>
              <a:gd name="connsiteY9" fmla="*/ 19507 h 19507"/>
              <a:gd name="connsiteX10" fmla="*/ 0 w 3255095"/>
              <a:gd name="connsiteY10" fmla="*/ 19507 h 19507"/>
              <a:gd name="connsiteX11" fmla="*/ 0 w 3255095"/>
              <a:gd name="connsiteY11" fmla="*/ 0 h 19507"/>
              <a:gd name="connsiteX0" fmla="*/ 0 w 3255095"/>
              <a:gd name="connsiteY0" fmla="*/ 0 h 19507"/>
              <a:gd name="connsiteX1" fmla="*/ 618468 w 3255095"/>
              <a:gd name="connsiteY1" fmla="*/ 0 h 19507"/>
              <a:gd name="connsiteX2" fmla="*/ 1171834 w 3255095"/>
              <a:gd name="connsiteY2" fmla="*/ 0 h 19507"/>
              <a:gd name="connsiteX3" fmla="*/ 1887955 w 3255095"/>
              <a:gd name="connsiteY3" fmla="*/ 0 h 19507"/>
              <a:gd name="connsiteX4" fmla="*/ 2506423 w 3255095"/>
              <a:gd name="connsiteY4" fmla="*/ 0 h 19507"/>
              <a:gd name="connsiteX5" fmla="*/ 3255095 w 3255095"/>
              <a:gd name="connsiteY5" fmla="*/ 0 h 19507"/>
              <a:gd name="connsiteX6" fmla="*/ 3255095 w 3255095"/>
              <a:gd name="connsiteY6" fmla="*/ 19507 h 19507"/>
              <a:gd name="connsiteX7" fmla="*/ 2604076 w 3255095"/>
              <a:gd name="connsiteY7" fmla="*/ 19507 h 19507"/>
              <a:gd name="connsiteX8" fmla="*/ 1887955 w 3255095"/>
              <a:gd name="connsiteY8" fmla="*/ 19507 h 19507"/>
              <a:gd name="connsiteX9" fmla="*/ 1334589 w 3255095"/>
              <a:gd name="connsiteY9" fmla="*/ 19507 h 19507"/>
              <a:gd name="connsiteX10" fmla="*/ 683570 w 3255095"/>
              <a:gd name="connsiteY10" fmla="*/ 19507 h 19507"/>
              <a:gd name="connsiteX11" fmla="*/ 0 w 3255095"/>
              <a:gd name="connsiteY11" fmla="*/ 19507 h 19507"/>
              <a:gd name="connsiteX12" fmla="*/ 0 w 3255095"/>
              <a:gd name="connsiteY12" fmla="*/ 0 h 19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55095" h="19507" fill="none" extrusionOk="0">
                <a:moveTo>
                  <a:pt x="0" y="0"/>
                </a:moveTo>
                <a:cubicBezTo>
                  <a:pt x="243720" y="-25204"/>
                  <a:pt x="465346" y="-35261"/>
                  <a:pt x="618468" y="0"/>
                </a:cubicBezTo>
                <a:cubicBezTo>
                  <a:pt x="770119" y="20411"/>
                  <a:pt x="961915" y="-6810"/>
                  <a:pt x="1269487" y="0"/>
                </a:cubicBezTo>
                <a:cubicBezTo>
                  <a:pt x="1530712" y="-4415"/>
                  <a:pt x="1728437" y="158"/>
                  <a:pt x="1953057" y="0"/>
                </a:cubicBezTo>
                <a:cubicBezTo>
                  <a:pt x="2173825" y="-28087"/>
                  <a:pt x="2428937" y="28630"/>
                  <a:pt x="2636627" y="0"/>
                </a:cubicBezTo>
                <a:cubicBezTo>
                  <a:pt x="2815222" y="-6740"/>
                  <a:pt x="3147972" y="25163"/>
                  <a:pt x="3255095" y="0"/>
                </a:cubicBezTo>
                <a:cubicBezTo>
                  <a:pt x="3255041" y="10462"/>
                  <a:pt x="3255972" y="14536"/>
                  <a:pt x="3255095" y="19507"/>
                </a:cubicBezTo>
                <a:cubicBezTo>
                  <a:pt x="3081024" y="36361"/>
                  <a:pt x="2673808" y="9367"/>
                  <a:pt x="2538974" y="19507"/>
                </a:cubicBezTo>
                <a:cubicBezTo>
                  <a:pt x="2410257" y="69548"/>
                  <a:pt x="2123764" y="-559"/>
                  <a:pt x="1822853" y="19507"/>
                </a:cubicBezTo>
                <a:cubicBezTo>
                  <a:pt x="1509610" y="39404"/>
                  <a:pt x="1461381" y="21318"/>
                  <a:pt x="1171834" y="19507"/>
                </a:cubicBezTo>
                <a:cubicBezTo>
                  <a:pt x="920123" y="54337"/>
                  <a:pt x="537409" y="110389"/>
                  <a:pt x="0" y="19507"/>
                </a:cubicBezTo>
                <a:cubicBezTo>
                  <a:pt x="-810" y="13498"/>
                  <a:pt x="-1241" y="7134"/>
                  <a:pt x="0" y="0"/>
                </a:cubicBezTo>
                <a:close/>
              </a:path>
              <a:path w="3255095" h="19507" stroke="0" extrusionOk="0">
                <a:moveTo>
                  <a:pt x="0" y="0"/>
                </a:moveTo>
                <a:cubicBezTo>
                  <a:pt x="300608" y="22137"/>
                  <a:pt x="362387" y="-7362"/>
                  <a:pt x="618468" y="0"/>
                </a:cubicBezTo>
                <a:cubicBezTo>
                  <a:pt x="879238" y="-5130"/>
                  <a:pt x="900894" y="-18723"/>
                  <a:pt x="1171834" y="0"/>
                </a:cubicBezTo>
                <a:cubicBezTo>
                  <a:pt x="1432378" y="40802"/>
                  <a:pt x="1742758" y="4716"/>
                  <a:pt x="1887955" y="0"/>
                </a:cubicBezTo>
                <a:cubicBezTo>
                  <a:pt x="2063543" y="-33828"/>
                  <a:pt x="2352785" y="10116"/>
                  <a:pt x="2506423" y="0"/>
                </a:cubicBezTo>
                <a:cubicBezTo>
                  <a:pt x="2657958" y="-24502"/>
                  <a:pt x="3022564" y="-1355"/>
                  <a:pt x="3255095" y="0"/>
                </a:cubicBezTo>
                <a:cubicBezTo>
                  <a:pt x="3254016" y="9187"/>
                  <a:pt x="3255042" y="15523"/>
                  <a:pt x="3255095" y="19507"/>
                </a:cubicBezTo>
                <a:cubicBezTo>
                  <a:pt x="3150999" y="11905"/>
                  <a:pt x="2756524" y="55295"/>
                  <a:pt x="2604076" y="19507"/>
                </a:cubicBezTo>
                <a:cubicBezTo>
                  <a:pt x="2510674" y="13159"/>
                  <a:pt x="2171986" y="-19447"/>
                  <a:pt x="1887955" y="19507"/>
                </a:cubicBezTo>
                <a:cubicBezTo>
                  <a:pt x="1596963" y="18367"/>
                  <a:pt x="1551013" y="10335"/>
                  <a:pt x="1334589" y="19507"/>
                </a:cubicBezTo>
                <a:cubicBezTo>
                  <a:pt x="1140461" y="50199"/>
                  <a:pt x="998773" y="17625"/>
                  <a:pt x="683570" y="19507"/>
                </a:cubicBezTo>
                <a:cubicBezTo>
                  <a:pt x="382172" y="39060"/>
                  <a:pt x="193543" y="10507"/>
                  <a:pt x="0" y="19507"/>
                </a:cubicBezTo>
                <a:cubicBezTo>
                  <a:pt x="-1389" y="12341"/>
                  <a:pt x="-325" y="7486"/>
                  <a:pt x="0" y="0"/>
                </a:cubicBezTo>
                <a:close/>
              </a:path>
              <a:path w="3255095" h="19507" fill="none" stroke="0" extrusionOk="0">
                <a:moveTo>
                  <a:pt x="0" y="0"/>
                </a:moveTo>
                <a:cubicBezTo>
                  <a:pt x="217060" y="-36397"/>
                  <a:pt x="429242" y="-7321"/>
                  <a:pt x="618468" y="0"/>
                </a:cubicBezTo>
                <a:cubicBezTo>
                  <a:pt x="805618" y="26087"/>
                  <a:pt x="934187" y="3324"/>
                  <a:pt x="1269487" y="0"/>
                </a:cubicBezTo>
                <a:cubicBezTo>
                  <a:pt x="1539233" y="22386"/>
                  <a:pt x="1728957" y="36185"/>
                  <a:pt x="1953057" y="0"/>
                </a:cubicBezTo>
                <a:cubicBezTo>
                  <a:pt x="2136853" y="-30162"/>
                  <a:pt x="2486768" y="29693"/>
                  <a:pt x="2636627" y="0"/>
                </a:cubicBezTo>
                <a:cubicBezTo>
                  <a:pt x="2841277" y="-11410"/>
                  <a:pt x="3124136" y="-283"/>
                  <a:pt x="3255095" y="0"/>
                </a:cubicBezTo>
                <a:cubicBezTo>
                  <a:pt x="3254190" y="9386"/>
                  <a:pt x="3254521" y="15573"/>
                  <a:pt x="3255095" y="19507"/>
                </a:cubicBezTo>
                <a:cubicBezTo>
                  <a:pt x="3084771" y="-11567"/>
                  <a:pt x="2675032" y="25931"/>
                  <a:pt x="2538974" y="19507"/>
                </a:cubicBezTo>
                <a:cubicBezTo>
                  <a:pt x="2415972" y="44651"/>
                  <a:pt x="2183604" y="3374"/>
                  <a:pt x="1822853" y="19507"/>
                </a:cubicBezTo>
                <a:cubicBezTo>
                  <a:pt x="1498512" y="45167"/>
                  <a:pt x="1473988" y="27780"/>
                  <a:pt x="1171834" y="19507"/>
                </a:cubicBezTo>
                <a:cubicBezTo>
                  <a:pt x="912755" y="70292"/>
                  <a:pt x="563348" y="62172"/>
                  <a:pt x="0" y="19507"/>
                </a:cubicBezTo>
                <a:cubicBezTo>
                  <a:pt x="36" y="14039"/>
                  <a:pt x="-256" y="841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5095"/>
                      <a:gd name="connsiteY0" fmla="*/ 0 h 19507"/>
                      <a:gd name="connsiteX1" fmla="*/ 618468 w 3255095"/>
                      <a:gd name="connsiteY1" fmla="*/ 0 h 19507"/>
                      <a:gd name="connsiteX2" fmla="*/ 1269487 w 3255095"/>
                      <a:gd name="connsiteY2" fmla="*/ 0 h 19507"/>
                      <a:gd name="connsiteX3" fmla="*/ 1953057 w 3255095"/>
                      <a:gd name="connsiteY3" fmla="*/ 0 h 19507"/>
                      <a:gd name="connsiteX4" fmla="*/ 2636627 w 3255095"/>
                      <a:gd name="connsiteY4" fmla="*/ 0 h 19507"/>
                      <a:gd name="connsiteX5" fmla="*/ 3255095 w 3255095"/>
                      <a:gd name="connsiteY5" fmla="*/ 0 h 19507"/>
                      <a:gd name="connsiteX6" fmla="*/ 3255095 w 3255095"/>
                      <a:gd name="connsiteY6" fmla="*/ 19507 h 19507"/>
                      <a:gd name="connsiteX7" fmla="*/ 2538974 w 3255095"/>
                      <a:gd name="connsiteY7" fmla="*/ 19507 h 19507"/>
                      <a:gd name="connsiteX8" fmla="*/ 1822853 w 3255095"/>
                      <a:gd name="connsiteY8" fmla="*/ 19507 h 19507"/>
                      <a:gd name="connsiteX9" fmla="*/ 1171834 w 3255095"/>
                      <a:gd name="connsiteY9" fmla="*/ 19507 h 19507"/>
                      <a:gd name="connsiteX10" fmla="*/ 0 w 3255095"/>
                      <a:gd name="connsiteY10" fmla="*/ 19507 h 19507"/>
                      <a:gd name="connsiteX11" fmla="*/ 0 w 3255095"/>
                      <a:gd name="connsiteY11" fmla="*/ 0 h 19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55095" h="19507" fill="none" extrusionOk="0">
                        <a:moveTo>
                          <a:pt x="0" y="0"/>
                        </a:moveTo>
                        <a:cubicBezTo>
                          <a:pt x="240201" y="-22123"/>
                          <a:pt x="462021" y="-19623"/>
                          <a:pt x="618468" y="0"/>
                        </a:cubicBezTo>
                        <a:cubicBezTo>
                          <a:pt x="774915" y="19623"/>
                          <a:pt x="974734" y="2035"/>
                          <a:pt x="1269487" y="0"/>
                        </a:cubicBezTo>
                        <a:cubicBezTo>
                          <a:pt x="1564240" y="-2035"/>
                          <a:pt x="1733579" y="10639"/>
                          <a:pt x="1953057" y="0"/>
                        </a:cubicBezTo>
                        <a:cubicBezTo>
                          <a:pt x="2172535" y="-10639"/>
                          <a:pt x="2453962" y="14018"/>
                          <a:pt x="2636627" y="0"/>
                        </a:cubicBezTo>
                        <a:cubicBezTo>
                          <a:pt x="2819292" y="-14018"/>
                          <a:pt x="3121375" y="5399"/>
                          <a:pt x="3255095" y="0"/>
                        </a:cubicBezTo>
                        <a:cubicBezTo>
                          <a:pt x="3255081" y="9522"/>
                          <a:pt x="3255029" y="15095"/>
                          <a:pt x="3255095" y="19507"/>
                        </a:cubicBezTo>
                        <a:cubicBezTo>
                          <a:pt x="3088545" y="24422"/>
                          <a:pt x="2687475" y="8638"/>
                          <a:pt x="2538974" y="19507"/>
                        </a:cubicBezTo>
                        <a:cubicBezTo>
                          <a:pt x="2390473" y="30376"/>
                          <a:pt x="2137381" y="-7740"/>
                          <a:pt x="1822853" y="19507"/>
                        </a:cubicBezTo>
                        <a:cubicBezTo>
                          <a:pt x="1508325" y="46754"/>
                          <a:pt x="1466437" y="21604"/>
                          <a:pt x="1171834" y="19507"/>
                        </a:cubicBezTo>
                        <a:cubicBezTo>
                          <a:pt x="877231" y="17410"/>
                          <a:pt x="561097" y="38862"/>
                          <a:pt x="0" y="19507"/>
                        </a:cubicBezTo>
                        <a:cubicBezTo>
                          <a:pt x="-595" y="13066"/>
                          <a:pt x="-506" y="8110"/>
                          <a:pt x="0" y="0"/>
                        </a:cubicBezTo>
                        <a:close/>
                      </a:path>
                      <a:path w="3255095" h="19507" stroke="0" extrusionOk="0">
                        <a:moveTo>
                          <a:pt x="0" y="0"/>
                        </a:moveTo>
                        <a:cubicBezTo>
                          <a:pt x="291965" y="19429"/>
                          <a:pt x="363155" y="8568"/>
                          <a:pt x="618468" y="0"/>
                        </a:cubicBezTo>
                        <a:cubicBezTo>
                          <a:pt x="873781" y="-8568"/>
                          <a:pt x="904459" y="-19505"/>
                          <a:pt x="1171834" y="0"/>
                        </a:cubicBezTo>
                        <a:cubicBezTo>
                          <a:pt x="1439209" y="19505"/>
                          <a:pt x="1744369" y="9790"/>
                          <a:pt x="1887955" y="0"/>
                        </a:cubicBezTo>
                        <a:cubicBezTo>
                          <a:pt x="2031541" y="-9790"/>
                          <a:pt x="2346378" y="21240"/>
                          <a:pt x="2506423" y="0"/>
                        </a:cubicBezTo>
                        <a:cubicBezTo>
                          <a:pt x="2666468" y="-21240"/>
                          <a:pt x="2990257" y="30414"/>
                          <a:pt x="3255095" y="0"/>
                        </a:cubicBezTo>
                        <a:cubicBezTo>
                          <a:pt x="3254869" y="8709"/>
                          <a:pt x="3254851" y="15005"/>
                          <a:pt x="3255095" y="19507"/>
                        </a:cubicBezTo>
                        <a:cubicBezTo>
                          <a:pt x="3120743" y="17909"/>
                          <a:pt x="2759628" y="43681"/>
                          <a:pt x="2604076" y="19507"/>
                        </a:cubicBezTo>
                        <a:cubicBezTo>
                          <a:pt x="2448524" y="-4667"/>
                          <a:pt x="2184336" y="20818"/>
                          <a:pt x="1887955" y="19507"/>
                        </a:cubicBezTo>
                        <a:cubicBezTo>
                          <a:pt x="1591574" y="18196"/>
                          <a:pt x="1548845" y="8089"/>
                          <a:pt x="1334589" y="19507"/>
                        </a:cubicBezTo>
                        <a:cubicBezTo>
                          <a:pt x="1120333" y="30925"/>
                          <a:pt x="996014" y="10881"/>
                          <a:pt x="683570" y="19507"/>
                        </a:cubicBezTo>
                        <a:cubicBezTo>
                          <a:pt x="371126" y="28133"/>
                          <a:pt x="198687" y="17386"/>
                          <a:pt x="0" y="19507"/>
                        </a:cubicBezTo>
                        <a:cubicBezTo>
                          <a:pt x="-761" y="11717"/>
                          <a:pt x="-708" y="74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FFA8D-66A2-13FF-8E79-314883C75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38297"/>
            <a:ext cx="4818888" cy="3784397"/>
          </a:xfrm>
        </p:spPr>
        <p:txBody>
          <a:bodyPr anchor="t">
            <a:normAutofit/>
          </a:bodyPr>
          <a:lstStyle/>
          <a:p>
            <a:r>
              <a:rPr lang="en-US" dirty="0"/>
              <a:t>Therefore, there should be an intermediate language that helps in representing knowledge in a structured form.</a:t>
            </a:r>
          </a:p>
          <a:p>
            <a:r>
              <a:rPr kumimoji="1" lang="en-US" altLang="en-US" dirty="0"/>
              <a:t>Knowledge representation languages should have precise syntax and semantics.</a:t>
            </a:r>
          </a:p>
          <a:p>
            <a:endParaRPr lang="en-US" dirty="0"/>
          </a:p>
        </p:txBody>
      </p:sp>
      <p:pic>
        <p:nvPicPr>
          <p:cNvPr id="1026" name="Picture 2" descr="Syntax and semantics for Knowledge Representation">
            <a:extLst>
              <a:ext uri="{FF2B5EF4-FFF2-40B4-BE49-F238E27FC236}">
                <a16:creationId xmlns:a16="http://schemas.microsoft.com/office/drawing/2014/main" id="{1559D4BE-C1E9-D6B3-EEFC-6DCC2909F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2868" y="2945587"/>
            <a:ext cx="6780147" cy="32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428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A440D-0413-CBAE-065D-AAEA841F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466"/>
            <a:ext cx="10515600" cy="1413934"/>
          </a:xfrm>
        </p:spPr>
        <p:txBody>
          <a:bodyPr>
            <a:normAutofit/>
          </a:bodyPr>
          <a:lstStyle/>
          <a:p>
            <a:r>
              <a:rPr lang="en-US" sz="5600" b="1"/>
              <a:t>Predicate Logic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789197"/>
            <a:ext cx="10853928" cy="19508"/>
          </a:xfrm>
          <a:custGeom>
            <a:avLst/>
            <a:gdLst>
              <a:gd name="connsiteX0" fmla="*/ 0 w 10853928"/>
              <a:gd name="connsiteY0" fmla="*/ 0 h 19508"/>
              <a:gd name="connsiteX1" fmla="*/ 461292 w 10853928"/>
              <a:gd name="connsiteY1" fmla="*/ 0 h 19508"/>
              <a:gd name="connsiteX2" fmla="*/ 1139662 w 10853928"/>
              <a:gd name="connsiteY2" fmla="*/ 0 h 19508"/>
              <a:gd name="connsiteX3" fmla="*/ 1926572 w 10853928"/>
              <a:gd name="connsiteY3" fmla="*/ 0 h 19508"/>
              <a:gd name="connsiteX4" fmla="*/ 2279325 w 10853928"/>
              <a:gd name="connsiteY4" fmla="*/ 0 h 19508"/>
              <a:gd name="connsiteX5" fmla="*/ 2632078 w 10853928"/>
              <a:gd name="connsiteY5" fmla="*/ 0 h 19508"/>
              <a:gd name="connsiteX6" fmla="*/ 3527527 w 10853928"/>
              <a:gd name="connsiteY6" fmla="*/ 0 h 19508"/>
              <a:gd name="connsiteX7" fmla="*/ 4205897 w 10853928"/>
              <a:gd name="connsiteY7" fmla="*/ 0 h 19508"/>
              <a:gd name="connsiteX8" fmla="*/ 4558650 w 10853928"/>
              <a:gd name="connsiteY8" fmla="*/ 0 h 19508"/>
              <a:gd name="connsiteX9" fmla="*/ 5237020 w 10853928"/>
              <a:gd name="connsiteY9" fmla="*/ 0 h 19508"/>
              <a:gd name="connsiteX10" fmla="*/ 6132469 w 10853928"/>
              <a:gd name="connsiteY10" fmla="*/ 0 h 19508"/>
              <a:gd name="connsiteX11" fmla="*/ 6702301 w 10853928"/>
              <a:gd name="connsiteY11" fmla="*/ 0 h 19508"/>
              <a:gd name="connsiteX12" fmla="*/ 7272132 w 10853928"/>
              <a:gd name="connsiteY12" fmla="*/ 0 h 19508"/>
              <a:gd name="connsiteX13" fmla="*/ 7950502 w 10853928"/>
              <a:gd name="connsiteY13" fmla="*/ 0 h 19508"/>
              <a:gd name="connsiteX14" fmla="*/ 8737412 w 10853928"/>
              <a:gd name="connsiteY14" fmla="*/ 0 h 19508"/>
              <a:gd name="connsiteX15" fmla="*/ 9524322 w 10853928"/>
              <a:gd name="connsiteY15" fmla="*/ 0 h 19508"/>
              <a:gd name="connsiteX16" fmla="*/ 10853928 w 10853928"/>
              <a:gd name="connsiteY16" fmla="*/ 0 h 19508"/>
              <a:gd name="connsiteX17" fmla="*/ 10853928 w 10853928"/>
              <a:gd name="connsiteY17" fmla="*/ 19508 h 19508"/>
              <a:gd name="connsiteX18" fmla="*/ 10392636 w 10853928"/>
              <a:gd name="connsiteY18" fmla="*/ 19508 h 19508"/>
              <a:gd name="connsiteX19" fmla="*/ 9497187 w 10853928"/>
              <a:gd name="connsiteY19" fmla="*/ 19508 h 19508"/>
              <a:gd name="connsiteX20" fmla="*/ 8818817 w 10853928"/>
              <a:gd name="connsiteY20" fmla="*/ 19508 h 19508"/>
              <a:gd name="connsiteX21" fmla="*/ 8466064 w 10853928"/>
              <a:gd name="connsiteY21" fmla="*/ 19508 h 19508"/>
              <a:gd name="connsiteX22" fmla="*/ 7787693 w 10853928"/>
              <a:gd name="connsiteY22" fmla="*/ 19508 h 19508"/>
              <a:gd name="connsiteX23" fmla="*/ 7217862 w 10853928"/>
              <a:gd name="connsiteY23" fmla="*/ 19508 h 19508"/>
              <a:gd name="connsiteX24" fmla="*/ 6648031 w 10853928"/>
              <a:gd name="connsiteY24" fmla="*/ 19508 h 19508"/>
              <a:gd name="connsiteX25" fmla="*/ 6078200 w 10853928"/>
              <a:gd name="connsiteY25" fmla="*/ 19508 h 19508"/>
              <a:gd name="connsiteX26" fmla="*/ 5508368 w 10853928"/>
              <a:gd name="connsiteY26" fmla="*/ 19508 h 19508"/>
              <a:gd name="connsiteX27" fmla="*/ 4721459 w 10853928"/>
              <a:gd name="connsiteY27" fmla="*/ 19508 h 19508"/>
              <a:gd name="connsiteX28" fmla="*/ 4043088 w 10853928"/>
              <a:gd name="connsiteY28" fmla="*/ 19508 h 19508"/>
              <a:gd name="connsiteX29" fmla="*/ 3690336 w 10853928"/>
              <a:gd name="connsiteY29" fmla="*/ 19508 h 19508"/>
              <a:gd name="connsiteX30" fmla="*/ 3120504 w 10853928"/>
              <a:gd name="connsiteY30" fmla="*/ 19508 h 19508"/>
              <a:gd name="connsiteX31" fmla="*/ 2333595 w 10853928"/>
              <a:gd name="connsiteY31" fmla="*/ 19508 h 19508"/>
              <a:gd name="connsiteX32" fmla="*/ 1872303 w 10853928"/>
              <a:gd name="connsiteY32" fmla="*/ 19508 h 19508"/>
              <a:gd name="connsiteX33" fmla="*/ 976854 w 10853928"/>
              <a:gd name="connsiteY33" fmla="*/ 19508 h 19508"/>
              <a:gd name="connsiteX34" fmla="*/ 0 w 10853928"/>
              <a:gd name="connsiteY34" fmla="*/ 19508 h 19508"/>
              <a:gd name="connsiteX35" fmla="*/ 0 w 10853928"/>
              <a:gd name="connsiteY35" fmla="*/ 0 h 19508"/>
              <a:gd name="connsiteX0" fmla="*/ 0 w 10853928"/>
              <a:gd name="connsiteY0" fmla="*/ 0 h 19508"/>
              <a:gd name="connsiteX1" fmla="*/ 569831 w 10853928"/>
              <a:gd name="connsiteY1" fmla="*/ 0 h 19508"/>
              <a:gd name="connsiteX2" fmla="*/ 922584 w 10853928"/>
              <a:gd name="connsiteY2" fmla="*/ 0 h 19508"/>
              <a:gd name="connsiteX3" fmla="*/ 1818033 w 10853928"/>
              <a:gd name="connsiteY3" fmla="*/ 0 h 19508"/>
              <a:gd name="connsiteX4" fmla="*/ 2387864 w 10853928"/>
              <a:gd name="connsiteY4" fmla="*/ 0 h 19508"/>
              <a:gd name="connsiteX5" fmla="*/ 2957695 w 10853928"/>
              <a:gd name="connsiteY5" fmla="*/ 0 h 19508"/>
              <a:gd name="connsiteX6" fmla="*/ 3853144 w 10853928"/>
              <a:gd name="connsiteY6" fmla="*/ 0 h 19508"/>
              <a:gd name="connsiteX7" fmla="*/ 4314436 w 10853928"/>
              <a:gd name="connsiteY7" fmla="*/ 0 h 19508"/>
              <a:gd name="connsiteX8" fmla="*/ 5209885 w 10853928"/>
              <a:gd name="connsiteY8" fmla="*/ 0 h 19508"/>
              <a:gd name="connsiteX9" fmla="*/ 6105335 w 10853928"/>
              <a:gd name="connsiteY9" fmla="*/ 0 h 19508"/>
              <a:gd name="connsiteX10" fmla="*/ 6783705 w 10853928"/>
              <a:gd name="connsiteY10" fmla="*/ 0 h 19508"/>
              <a:gd name="connsiteX11" fmla="*/ 7679154 w 10853928"/>
              <a:gd name="connsiteY11" fmla="*/ 0 h 19508"/>
              <a:gd name="connsiteX12" fmla="*/ 8248985 w 10853928"/>
              <a:gd name="connsiteY12" fmla="*/ 0 h 19508"/>
              <a:gd name="connsiteX13" fmla="*/ 8818817 w 10853928"/>
              <a:gd name="connsiteY13" fmla="*/ 0 h 19508"/>
              <a:gd name="connsiteX14" fmla="*/ 9605726 w 10853928"/>
              <a:gd name="connsiteY14" fmla="*/ 0 h 19508"/>
              <a:gd name="connsiteX15" fmla="*/ 10175558 w 10853928"/>
              <a:gd name="connsiteY15" fmla="*/ 0 h 19508"/>
              <a:gd name="connsiteX16" fmla="*/ 10853928 w 10853928"/>
              <a:gd name="connsiteY16" fmla="*/ 0 h 19508"/>
              <a:gd name="connsiteX17" fmla="*/ 10853928 w 10853928"/>
              <a:gd name="connsiteY17" fmla="*/ 19508 h 19508"/>
              <a:gd name="connsiteX18" fmla="*/ 10067018 w 10853928"/>
              <a:gd name="connsiteY18" fmla="*/ 19508 h 19508"/>
              <a:gd name="connsiteX19" fmla="*/ 9714266 w 10853928"/>
              <a:gd name="connsiteY19" fmla="*/ 19508 h 19508"/>
              <a:gd name="connsiteX20" fmla="*/ 9252974 w 10853928"/>
              <a:gd name="connsiteY20" fmla="*/ 19508 h 19508"/>
              <a:gd name="connsiteX21" fmla="*/ 8357525 w 10853928"/>
              <a:gd name="connsiteY21" fmla="*/ 19508 h 19508"/>
              <a:gd name="connsiteX22" fmla="*/ 7679154 w 10853928"/>
              <a:gd name="connsiteY22" fmla="*/ 19508 h 19508"/>
              <a:gd name="connsiteX23" fmla="*/ 7217862 w 10853928"/>
              <a:gd name="connsiteY23" fmla="*/ 19508 h 19508"/>
              <a:gd name="connsiteX24" fmla="*/ 6539492 w 10853928"/>
              <a:gd name="connsiteY24" fmla="*/ 19508 h 19508"/>
              <a:gd name="connsiteX25" fmla="*/ 6186739 w 10853928"/>
              <a:gd name="connsiteY25" fmla="*/ 19508 h 19508"/>
              <a:gd name="connsiteX26" fmla="*/ 5833986 w 10853928"/>
              <a:gd name="connsiteY26" fmla="*/ 19508 h 19508"/>
              <a:gd name="connsiteX27" fmla="*/ 5155616 w 10853928"/>
              <a:gd name="connsiteY27" fmla="*/ 19508 h 19508"/>
              <a:gd name="connsiteX28" fmla="*/ 4694324 w 10853928"/>
              <a:gd name="connsiteY28" fmla="*/ 19508 h 19508"/>
              <a:gd name="connsiteX29" fmla="*/ 3907414 w 10853928"/>
              <a:gd name="connsiteY29" fmla="*/ 19508 h 19508"/>
              <a:gd name="connsiteX30" fmla="*/ 3446122 w 10853928"/>
              <a:gd name="connsiteY30" fmla="*/ 19508 h 19508"/>
              <a:gd name="connsiteX31" fmla="*/ 2659212 w 10853928"/>
              <a:gd name="connsiteY31" fmla="*/ 19508 h 19508"/>
              <a:gd name="connsiteX32" fmla="*/ 2306460 w 10853928"/>
              <a:gd name="connsiteY32" fmla="*/ 19508 h 19508"/>
              <a:gd name="connsiteX33" fmla="*/ 1519550 w 10853928"/>
              <a:gd name="connsiteY33" fmla="*/ 19508 h 19508"/>
              <a:gd name="connsiteX34" fmla="*/ 1058258 w 10853928"/>
              <a:gd name="connsiteY34" fmla="*/ 19508 h 19508"/>
              <a:gd name="connsiteX35" fmla="*/ 705505 w 10853928"/>
              <a:gd name="connsiteY35" fmla="*/ 19508 h 19508"/>
              <a:gd name="connsiteX36" fmla="*/ 0 w 10853928"/>
              <a:gd name="connsiteY36" fmla="*/ 19508 h 19508"/>
              <a:gd name="connsiteX37" fmla="*/ 0 w 10853928"/>
              <a:gd name="connsiteY37" fmla="*/ 0 h 19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853928" h="19508" fill="none" extrusionOk="0">
                <a:moveTo>
                  <a:pt x="0" y="0"/>
                </a:moveTo>
                <a:cubicBezTo>
                  <a:pt x="148844" y="-12576"/>
                  <a:pt x="369822" y="4531"/>
                  <a:pt x="461292" y="0"/>
                </a:cubicBezTo>
                <a:cubicBezTo>
                  <a:pt x="533730" y="12393"/>
                  <a:pt x="799107" y="53737"/>
                  <a:pt x="1139662" y="0"/>
                </a:cubicBezTo>
                <a:cubicBezTo>
                  <a:pt x="1477541" y="-30910"/>
                  <a:pt x="1606607" y="34774"/>
                  <a:pt x="1926572" y="0"/>
                </a:cubicBezTo>
                <a:cubicBezTo>
                  <a:pt x="2226101" y="10742"/>
                  <a:pt x="2150962" y="-15108"/>
                  <a:pt x="2279325" y="0"/>
                </a:cubicBezTo>
                <a:cubicBezTo>
                  <a:pt x="2419596" y="7368"/>
                  <a:pt x="2458366" y="10319"/>
                  <a:pt x="2632078" y="0"/>
                </a:cubicBezTo>
                <a:cubicBezTo>
                  <a:pt x="2783863" y="-56865"/>
                  <a:pt x="3289173" y="-57795"/>
                  <a:pt x="3527527" y="0"/>
                </a:cubicBezTo>
                <a:cubicBezTo>
                  <a:pt x="3846409" y="32923"/>
                  <a:pt x="4042920" y="-6244"/>
                  <a:pt x="4205897" y="0"/>
                </a:cubicBezTo>
                <a:cubicBezTo>
                  <a:pt x="4353457" y="-26451"/>
                  <a:pt x="4477084" y="-6983"/>
                  <a:pt x="4558650" y="0"/>
                </a:cubicBezTo>
                <a:cubicBezTo>
                  <a:pt x="4640946" y="18182"/>
                  <a:pt x="5030068" y="-2949"/>
                  <a:pt x="5237020" y="0"/>
                </a:cubicBezTo>
                <a:cubicBezTo>
                  <a:pt x="5430406" y="11222"/>
                  <a:pt x="5953455" y="472"/>
                  <a:pt x="6132469" y="0"/>
                </a:cubicBezTo>
                <a:cubicBezTo>
                  <a:pt x="6335852" y="30988"/>
                  <a:pt x="6486953" y="23701"/>
                  <a:pt x="6702301" y="0"/>
                </a:cubicBezTo>
                <a:cubicBezTo>
                  <a:pt x="6921297" y="-42759"/>
                  <a:pt x="6985572" y="-25558"/>
                  <a:pt x="7272132" y="0"/>
                </a:cubicBezTo>
                <a:cubicBezTo>
                  <a:pt x="7562341" y="33184"/>
                  <a:pt x="7703202" y="-38242"/>
                  <a:pt x="7950502" y="0"/>
                </a:cubicBezTo>
                <a:cubicBezTo>
                  <a:pt x="8221430" y="13869"/>
                  <a:pt x="8521531" y="-39735"/>
                  <a:pt x="8737412" y="0"/>
                </a:cubicBezTo>
                <a:cubicBezTo>
                  <a:pt x="8978895" y="19385"/>
                  <a:pt x="9214745" y="-30327"/>
                  <a:pt x="9524322" y="0"/>
                </a:cubicBezTo>
                <a:cubicBezTo>
                  <a:pt x="9898763" y="20324"/>
                  <a:pt x="10348057" y="85038"/>
                  <a:pt x="10853928" y="0"/>
                </a:cubicBezTo>
                <a:cubicBezTo>
                  <a:pt x="10854525" y="4656"/>
                  <a:pt x="10853639" y="10075"/>
                  <a:pt x="10853928" y="19508"/>
                </a:cubicBezTo>
                <a:cubicBezTo>
                  <a:pt x="10671637" y="27333"/>
                  <a:pt x="10558478" y="36133"/>
                  <a:pt x="10392636" y="19508"/>
                </a:cubicBezTo>
                <a:cubicBezTo>
                  <a:pt x="10200929" y="6099"/>
                  <a:pt x="9911375" y="-504"/>
                  <a:pt x="9497187" y="19508"/>
                </a:cubicBezTo>
                <a:cubicBezTo>
                  <a:pt x="9149112" y="55677"/>
                  <a:pt x="9115637" y="25755"/>
                  <a:pt x="8818817" y="19508"/>
                </a:cubicBezTo>
                <a:cubicBezTo>
                  <a:pt x="8504325" y="6161"/>
                  <a:pt x="8632947" y="20252"/>
                  <a:pt x="8466064" y="19508"/>
                </a:cubicBezTo>
                <a:cubicBezTo>
                  <a:pt x="8251560" y="40909"/>
                  <a:pt x="7977162" y="39369"/>
                  <a:pt x="7787693" y="19508"/>
                </a:cubicBezTo>
                <a:cubicBezTo>
                  <a:pt x="7513626" y="25683"/>
                  <a:pt x="7343692" y="29355"/>
                  <a:pt x="7217862" y="19508"/>
                </a:cubicBezTo>
                <a:cubicBezTo>
                  <a:pt x="7030430" y="13860"/>
                  <a:pt x="6908401" y="-8869"/>
                  <a:pt x="6648031" y="19508"/>
                </a:cubicBezTo>
                <a:cubicBezTo>
                  <a:pt x="6423360" y="34146"/>
                  <a:pt x="6272259" y="11812"/>
                  <a:pt x="6078200" y="19508"/>
                </a:cubicBezTo>
                <a:cubicBezTo>
                  <a:pt x="5919393" y="-6631"/>
                  <a:pt x="5648327" y="8985"/>
                  <a:pt x="5508368" y="19508"/>
                </a:cubicBezTo>
                <a:cubicBezTo>
                  <a:pt x="5397055" y="75513"/>
                  <a:pt x="5008587" y="17654"/>
                  <a:pt x="4721459" y="19508"/>
                </a:cubicBezTo>
                <a:cubicBezTo>
                  <a:pt x="4423529" y="9854"/>
                  <a:pt x="4238927" y="30190"/>
                  <a:pt x="4043088" y="19508"/>
                </a:cubicBezTo>
                <a:cubicBezTo>
                  <a:pt x="3853216" y="-8297"/>
                  <a:pt x="3821542" y="41382"/>
                  <a:pt x="3690336" y="19508"/>
                </a:cubicBezTo>
                <a:cubicBezTo>
                  <a:pt x="3588736" y="2553"/>
                  <a:pt x="3267955" y="40887"/>
                  <a:pt x="3120504" y="19508"/>
                </a:cubicBezTo>
                <a:cubicBezTo>
                  <a:pt x="2982707" y="-21230"/>
                  <a:pt x="2775508" y="62888"/>
                  <a:pt x="2333595" y="19508"/>
                </a:cubicBezTo>
                <a:cubicBezTo>
                  <a:pt x="1952444" y="-3647"/>
                  <a:pt x="2106696" y="10323"/>
                  <a:pt x="1872303" y="19508"/>
                </a:cubicBezTo>
                <a:cubicBezTo>
                  <a:pt x="1649725" y="18006"/>
                  <a:pt x="1276325" y="32508"/>
                  <a:pt x="976854" y="19508"/>
                </a:cubicBezTo>
                <a:cubicBezTo>
                  <a:pt x="678349" y="47575"/>
                  <a:pt x="389955" y="-15972"/>
                  <a:pt x="0" y="19508"/>
                </a:cubicBezTo>
                <a:cubicBezTo>
                  <a:pt x="777" y="12495"/>
                  <a:pt x="363" y="7753"/>
                  <a:pt x="0" y="0"/>
                </a:cubicBezTo>
                <a:close/>
              </a:path>
              <a:path w="10853928" h="19508" stroke="0" extrusionOk="0">
                <a:moveTo>
                  <a:pt x="0" y="0"/>
                </a:moveTo>
                <a:cubicBezTo>
                  <a:pt x="248201" y="37795"/>
                  <a:pt x="425955" y="-14713"/>
                  <a:pt x="569831" y="0"/>
                </a:cubicBezTo>
                <a:cubicBezTo>
                  <a:pt x="731980" y="19938"/>
                  <a:pt x="780609" y="2537"/>
                  <a:pt x="922584" y="0"/>
                </a:cubicBezTo>
                <a:cubicBezTo>
                  <a:pt x="1107521" y="22812"/>
                  <a:pt x="1375437" y="72467"/>
                  <a:pt x="1818033" y="0"/>
                </a:cubicBezTo>
                <a:cubicBezTo>
                  <a:pt x="2244902" y="-4612"/>
                  <a:pt x="2127567" y="-2844"/>
                  <a:pt x="2387864" y="0"/>
                </a:cubicBezTo>
                <a:cubicBezTo>
                  <a:pt x="2613866" y="-31707"/>
                  <a:pt x="2791313" y="32452"/>
                  <a:pt x="2957695" y="0"/>
                </a:cubicBezTo>
                <a:cubicBezTo>
                  <a:pt x="3165960" y="17917"/>
                  <a:pt x="3584833" y="-5799"/>
                  <a:pt x="3853144" y="0"/>
                </a:cubicBezTo>
                <a:cubicBezTo>
                  <a:pt x="4134651" y="-32521"/>
                  <a:pt x="4224062" y="15479"/>
                  <a:pt x="4314436" y="0"/>
                </a:cubicBezTo>
                <a:cubicBezTo>
                  <a:pt x="4363725" y="21320"/>
                  <a:pt x="4721763" y="54829"/>
                  <a:pt x="5209885" y="0"/>
                </a:cubicBezTo>
                <a:cubicBezTo>
                  <a:pt x="5664217" y="18492"/>
                  <a:pt x="5695108" y="-4466"/>
                  <a:pt x="6105335" y="0"/>
                </a:cubicBezTo>
                <a:cubicBezTo>
                  <a:pt x="6514626" y="-1646"/>
                  <a:pt x="6449737" y="8979"/>
                  <a:pt x="6783705" y="0"/>
                </a:cubicBezTo>
                <a:cubicBezTo>
                  <a:pt x="7135888" y="35482"/>
                  <a:pt x="7416885" y="-14537"/>
                  <a:pt x="7679154" y="0"/>
                </a:cubicBezTo>
                <a:cubicBezTo>
                  <a:pt x="7917026" y="25765"/>
                  <a:pt x="8088501" y="-21815"/>
                  <a:pt x="8248985" y="0"/>
                </a:cubicBezTo>
                <a:cubicBezTo>
                  <a:pt x="8388239" y="52298"/>
                  <a:pt x="8535631" y="21522"/>
                  <a:pt x="8818817" y="0"/>
                </a:cubicBezTo>
                <a:cubicBezTo>
                  <a:pt x="9052374" y="-6925"/>
                  <a:pt x="9422291" y="954"/>
                  <a:pt x="9605726" y="0"/>
                </a:cubicBezTo>
                <a:cubicBezTo>
                  <a:pt x="9795145" y="-40942"/>
                  <a:pt x="10015755" y="14744"/>
                  <a:pt x="10175558" y="0"/>
                </a:cubicBezTo>
                <a:cubicBezTo>
                  <a:pt x="10356236" y="57645"/>
                  <a:pt x="10712325" y="-7212"/>
                  <a:pt x="10853928" y="0"/>
                </a:cubicBezTo>
                <a:cubicBezTo>
                  <a:pt x="10853092" y="5194"/>
                  <a:pt x="10853979" y="13324"/>
                  <a:pt x="10853928" y="19508"/>
                </a:cubicBezTo>
                <a:cubicBezTo>
                  <a:pt x="10613162" y="20527"/>
                  <a:pt x="10295268" y="40860"/>
                  <a:pt x="10067018" y="19508"/>
                </a:cubicBezTo>
                <a:cubicBezTo>
                  <a:pt x="9797842" y="16989"/>
                  <a:pt x="9847612" y="7854"/>
                  <a:pt x="9714266" y="19508"/>
                </a:cubicBezTo>
                <a:cubicBezTo>
                  <a:pt x="9596528" y="24852"/>
                  <a:pt x="9385168" y="16365"/>
                  <a:pt x="9252974" y="19508"/>
                </a:cubicBezTo>
                <a:cubicBezTo>
                  <a:pt x="9133747" y="37028"/>
                  <a:pt x="8598520" y="7462"/>
                  <a:pt x="8357525" y="19508"/>
                </a:cubicBezTo>
                <a:cubicBezTo>
                  <a:pt x="8139343" y="39043"/>
                  <a:pt x="7920663" y="26755"/>
                  <a:pt x="7679154" y="19508"/>
                </a:cubicBezTo>
                <a:cubicBezTo>
                  <a:pt x="7457176" y="6408"/>
                  <a:pt x="7439487" y="26359"/>
                  <a:pt x="7217862" y="19508"/>
                </a:cubicBezTo>
                <a:cubicBezTo>
                  <a:pt x="7000295" y="18052"/>
                  <a:pt x="6684661" y="19671"/>
                  <a:pt x="6539492" y="19508"/>
                </a:cubicBezTo>
                <a:cubicBezTo>
                  <a:pt x="6409713" y="620"/>
                  <a:pt x="6308684" y="22111"/>
                  <a:pt x="6186739" y="19508"/>
                </a:cubicBezTo>
                <a:cubicBezTo>
                  <a:pt x="6057829" y="-730"/>
                  <a:pt x="5954438" y="13368"/>
                  <a:pt x="5833986" y="19508"/>
                </a:cubicBezTo>
                <a:cubicBezTo>
                  <a:pt x="5754784" y="-11076"/>
                  <a:pt x="5459675" y="15406"/>
                  <a:pt x="5155616" y="19508"/>
                </a:cubicBezTo>
                <a:cubicBezTo>
                  <a:pt x="4827892" y="28802"/>
                  <a:pt x="4840667" y="28442"/>
                  <a:pt x="4694324" y="19508"/>
                </a:cubicBezTo>
                <a:cubicBezTo>
                  <a:pt x="4550693" y="14343"/>
                  <a:pt x="4057923" y="27479"/>
                  <a:pt x="3907414" y="19508"/>
                </a:cubicBezTo>
                <a:cubicBezTo>
                  <a:pt x="3735404" y="52168"/>
                  <a:pt x="3522546" y="20439"/>
                  <a:pt x="3446122" y="19508"/>
                </a:cubicBezTo>
                <a:cubicBezTo>
                  <a:pt x="3357142" y="-61208"/>
                  <a:pt x="2933564" y="39966"/>
                  <a:pt x="2659212" y="19508"/>
                </a:cubicBezTo>
                <a:cubicBezTo>
                  <a:pt x="2314482" y="53001"/>
                  <a:pt x="2436427" y="34853"/>
                  <a:pt x="2306460" y="19508"/>
                </a:cubicBezTo>
                <a:cubicBezTo>
                  <a:pt x="2192306" y="25564"/>
                  <a:pt x="1738737" y="-15515"/>
                  <a:pt x="1519550" y="19508"/>
                </a:cubicBezTo>
                <a:cubicBezTo>
                  <a:pt x="1327695" y="32925"/>
                  <a:pt x="1164261" y="33397"/>
                  <a:pt x="1058258" y="19508"/>
                </a:cubicBezTo>
                <a:cubicBezTo>
                  <a:pt x="956326" y="22243"/>
                  <a:pt x="768184" y="33081"/>
                  <a:pt x="705505" y="19508"/>
                </a:cubicBezTo>
                <a:cubicBezTo>
                  <a:pt x="603858" y="-11630"/>
                  <a:pt x="259641" y="13836"/>
                  <a:pt x="0" y="19508"/>
                </a:cubicBezTo>
                <a:cubicBezTo>
                  <a:pt x="595" y="10942"/>
                  <a:pt x="411" y="6303"/>
                  <a:pt x="0" y="0"/>
                </a:cubicBezTo>
                <a:close/>
              </a:path>
              <a:path w="10853928" h="19508" fill="none" stroke="0" extrusionOk="0">
                <a:moveTo>
                  <a:pt x="0" y="0"/>
                </a:moveTo>
                <a:cubicBezTo>
                  <a:pt x="140550" y="-23050"/>
                  <a:pt x="343097" y="-3068"/>
                  <a:pt x="461292" y="0"/>
                </a:cubicBezTo>
                <a:cubicBezTo>
                  <a:pt x="580883" y="6050"/>
                  <a:pt x="761598" y="21308"/>
                  <a:pt x="1139662" y="0"/>
                </a:cubicBezTo>
                <a:cubicBezTo>
                  <a:pt x="1444419" y="6095"/>
                  <a:pt x="1620574" y="43480"/>
                  <a:pt x="1926572" y="0"/>
                </a:cubicBezTo>
                <a:cubicBezTo>
                  <a:pt x="2219462" y="-9155"/>
                  <a:pt x="2149177" y="2235"/>
                  <a:pt x="2279325" y="0"/>
                </a:cubicBezTo>
                <a:cubicBezTo>
                  <a:pt x="2425839" y="3819"/>
                  <a:pt x="2459637" y="3266"/>
                  <a:pt x="2632078" y="0"/>
                </a:cubicBezTo>
                <a:cubicBezTo>
                  <a:pt x="2742936" y="-19593"/>
                  <a:pt x="3178928" y="-12325"/>
                  <a:pt x="3527527" y="0"/>
                </a:cubicBezTo>
                <a:cubicBezTo>
                  <a:pt x="3840525" y="14275"/>
                  <a:pt x="4037262" y="52020"/>
                  <a:pt x="4205897" y="0"/>
                </a:cubicBezTo>
                <a:cubicBezTo>
                  <a:pt x="4359450" y="-18409"/>
                  <a:pt x="4487354" y="-8829"/>
                  <a:pt x="4558650" y="0"/>
                </a:cubicBezTo>
                <a:cubicBezTo>
                  <a:pt x="4596649" y="4431"/>
                  <a:pt x="5056323" y="5704"/>
                  <a:pt x="5237020" y="0"/>
                </a:cubicBezTo>
                <a:cubicBezTo>
                  <a:pt x="5454176" y="38913"/>
                  <a:pt x="5947718" y="28629"/>
                  <a:pt x="6132469" y="0"/>
                </a:cubicBezTo>
                <a:cubicBezTo>
                  <a:pt x="6340477" y="46446"/>
                  <a:pt x="6508627" y="56557"/>
                  <a:pt x="6702301" y="0"/>
                </a:cubicBezTo>
                <a:cubicBezTo>
                  <a:pt x="6926034" y="-30878"/>
                  <a:pt x="6991816" y="-18081"/>
                  <a:pt x="7272132" y="0"/>
                </a:cubicBezTo>
                <a:cubicBezTo>
                  <a:pt x="7525844" y="19627"/>
                  <a:pt x="7676985" y="-38108"/>
                  <a:pt x="7950502" y="0"/>
                </a:cubicBezTo>
                <a:cubicBezTo>
                  <a:pt x="8168339" y="29538"/>
                  <a:pt x="8473544" y="-50742"/>
                  <a:pt x="8737412" y="0"/>
                </a:cubicBezTo>
                <a:cubicBezTo>
                  <a:pt x="8982130" y="2430"/>
                  <a:pt x="9173345" y="-3248"/>
                  <a:pt x="9524322" y="0"/>
                </a:cubicBezTo>
                <a:cubicBezTo>
                  <a:pt x="9834243" y="54693"/>
                  <a:pt x="10356026" y="50968"/>
                  <a:pt x="10853928" y="0"/>
                </a:cubicBezTo>
                <a:cubicBezTo>
                  <a:pt x="10853351" y="5404"/>
                  <a:pt x="10854170" y="9465"/>
                  <a:pt x="10853928" y="19508"/>
                </a:cubicBezTo>
                <a:cubicBezTo>
                  <a:pt x="10689617" y="32950"/>
                  <a:pt x="10550303" y="32079"/>
                  <a:pt x="10392636" y="19508"/>
                </a:cubicBezTo>
                <a:cubicBezTo>
                  <a:pt x="10223363" y="32791"/>
                  <a:pt x="9805069" y="936"/>
                  <a:pt x="9497187" y="19508"/>
                </a:cubicBezTo>
                <a:cubicBezTo>
                  <a:pt x="9159820" y="44683"/>
                  <a:pt x="9114539" y="31654"/>
                  <a:pt x="8818817" y="19508"/>
                </a:cubicBezTo>
                <a:cubicBezTo>
                  <a:pt x="8527400" y="15042"/>
                  <a:pt x="8633507" y="27421"/>
                  <a:pt x="8466064" y="19508"/>
                </a:cubicBezTo>
                <a:cubicBezTo>
                  <a:pt x="8270676" y="74303"/>
                  <a:pt x="7987709" y="6935"/>
                  <a:pt x="7787693" y="19508"/>
                </a:cubicBezTo>
                <a:cubicBezTo>
                  <a:pt x="7544623" y="4777"/>
                  <a:pt x="7402157" y="3457"/>
                  <a:pt x="7217862" y="19508"/>
                </a:cubicBezTo>
                <a:cubicBezTo>
                  <a:pt x="7052949" y="9867"/>
                  <a:pt x="6919578" y="33806"/>
                  <a:pt x="6648031" y="19508"/>
                </a:cubicBezTo>
                <a:cubicBezTo>
                  <a:pt x="6370813" y="13645"/>
                  <a:pt x="6241857" y="52544"/>
                  <a:pt x="6078200" y="19508"/>
                </a:cubicBezTo>
                <a:cubicBezTo>
                  <a:pt x="5890116" y="24598"/>
                  <a:pt x="5632365" y="-6887"/>
                  <a:pt x="5508368" y="19508"/>
                </a:cubicBezTo>
                <a:cubicBezTo>
                  <a:pt x="5420337" y="59144"/>
                  <a:pt x="5047013" y="21621"/>
                  <a:pt x="4721459" y="19508"/>
                </a:cubicBezTo>
                <a:cubicBezTo>
                  <a:pt x="4405572" y="20611"/>
                  <a:pt x="4245611" y="14881"/>
                  <a:pt x="4043088" y="19508"/>
                </a:cubicBezTo>
                <a:cubicBezTo>
                  <a:pt x="3843535" y="-3865"/>
                  <a:pt x="3825260" y="37724"/>
                  <a:pt x="3690336" y="19508"/>
                </a:cubicBezTo>
                <a:cubicBezTo>
                  <a:pt x="3579366" y="-1493"/>
                  <a:pt x="3262758" y="62348"/>
                  <a:pt x="3120504" y="19508"/>
                </a:cubicBezTo>
                <a:cubicBezTo>
                  <a:pt x="2982138" y="13085"/>
                  <a:pt x="2747890" y="43373"/>
                  <a:pt x="2333595" y="19508"/>
                </a:cubicBezTo>
                <a:cubicBezTo>
                  <a:pt x="1929322" y="12496"/>
                  <a:pt x="2077826" y="-22063"/>
                  <a:pt x="1872303" y="19508"/>
                </a:cubicBezTo>
                <a:cubicBezTo>
                  <a:pt x="1633496" y="33683"/>
                  <a:pt x="1297706" y="62353"/>
                  <a:pt x="976854" y="19508"/>
                </a:cubicBezTo>
                <a:cubicBezTo>
                  <a:pt x="659648" y="53776"/>
                  <a:pt x="416916" y="10332"/>
                  <a:pt x="0" y="19508"/>
                </a:cubicBezTo>
                <a:cubicBezTo>
                  <a:pt x="1632" y="13310"/>
                  <a:pt x="1042" y="840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853928"/>
                      <a:gd name="connsiteY0" fmla="*/ 0 h 19508"/>
                      <a:gd name="connsiteX1" fmla="*/ 461292 w 10853928"/>
                      <a:gd name="connsiteY1" fmla="*/ 0 h 19508"/>
                      <a:gd name="connsiteX2" fmla="*/ 1139662 w 10853928"/>
                      <a:gd name="connsiteY2" fmla="*/ 0 h 19508"/>
                      <a:gd name="connsiteX3" fmla="*/ 1926572 w 10853928"/>
                      <a:gd name="connsiteY3" fmla="*/ 0 h 19508"/>
                      <a:gd name="connsiteX4" fmla="*/ 2279325 w 10853928"/>
                      <a:gd name="connsiteY4" fmla="*/ 0 h 19508"/>
                      <a:gd name="connsiteX5" fmla="*/ 2632078 w 10853928"/>
                      <a:gd name="connsiteY5" fmla="*/ 0 h 19508"/>
                      <a:gd name="connsiteX6" fmla="*/ 3527527 w 10853928"/>
                      <a:gd name="connsiteY6" fmla="*/ 0 h 19508"/>
                      <a:gd name="connsiteX7" fmla="*/ 4205897 w 10853928"/>
                      <a:gd name="connsiteY7" fmla="*/ 0 h 19508"/>
                      <a:gd name="connsiteX8" fmla="*/ 4558650 w 10853928"/>
                      <a:gd name="connsiteY8" fmla="*/ 0 h 19508"/>
                      <a:gd name="connsiteX9" fmla="*/ 5237020 w 10853928"/>
                      <a:gd name="connsiteY9" fmla="*/ 0 h 19508"/>
                      <a:gd name="connsiteX10" fmla="*/ 6132469 w 10853928"/>
                      <a:gd name="connsiteY10" fmla="*/ 0 h 19508"/>
                      <a:gd name="connsiteX11" fmla="*/ 6702301 w 10853928"/>
                      <a:gd name="connsiteY11" fmla="*/ 0 h 19508"/>
                      <a:gd name="connsiteX12" fmla="*/ 7272132 w 10853928"/>
                      <a:gd name="connsiteY12" fmla="*/ 0 h 19508"/>
                      <a:gd name="connsiteX13" fmla="*/ 7950502 w 10853928"/>
                      <a:gd name="connsiteY13" fmla="*/ 0 h 19508"/>
                      <a:gd name="connsiteX14" fmla="*/ 8737412 w 10853928"/>
                      <a:gd name="connsiteY14" fmla="*/ 0 h 19508"/>
                      <a:gd name="connsiteX15" fmla="*/ 9524322 w 10853928"/>
                      <a:gd name="connsiteY15" fmla="*/ 0 h 19508"/>
                      <a:gd name="connsiteX16" fmla="*/ 10853928 w 10853928"/>
                      <a:gd name="connsiteY16" fmla="*/ 0 h 19508"/>
                      <a:gd name="connsiteX17" fmla="*/ 10853928 w 10853928"/>
                      <a:gd name="connsiteY17" fmla="*/ 19508 h 19508"/>
                      <a:gd name="connsiteX18" fmla="*/ 10392636 w 10853928"/>
                      <a:gd name="connsiteY18" fmla="*/ 19508 h 19508"/>
                      <a:gd name="connsiteX19" fmla="*/ 9497187 w 10853928"/>
                      <a:gd name="connsiteY19" fmla="*/ 19508 h 19508"/>
                      <a:gd name="connsiteX20" fmla="*/ 8818817 w 10853928"/>
                      <a:gd name="connsiteY20" fmla="*/ 19508 h 19508"/>
                      <a:gd name="connsiteX21" fmla="*/ 8466064 w 10853928"/>
                      <a:gd name="connsiteY21" fmla="*/ 19508 h 19508"/>
                      <a:gd name="connsiteX22" fmla="*/ 7787693 w 10853928"/>
                      <a:gd name="connsiteY22" fmla="*/ 19508 h 19508"/>
                      <a:gd name="connsiteX23" fmla="*/ 7217862 w 10853928"/>
                      <a:gd name="connsiteY23" fmla="*/ 19508 h 19508"/>
                      <a:gd name="connsiteX24" fmla="*/ 6648031 w 10853928"/>
                      <a:gd name="connsiteY24" fmla="*/ 19508 h 19508"/>
                      <a:gd name="connsiteX25" fmla="*/ 6078200 w 10853928"/>
                      <a:gd name="connsiteY25" fmla="*/ 19508 h 19508"/>
                      <a:gd name="connsiteX26" fmla="*/ 5508368 w 10853928"/>
                      <a:gd name="connsiteY26" fmla="*/ 19508 h 19508"/>
                      <a:gd name="connsiteX27" fmla="*/ 4721459 w 10853928"/>
                      <a:gd name="connsiteY27" fmla="*/ 19508 h 19508"/>
                      <a:gd name="connsiteX28" fmla="*/ 4043088 w 10853928"/>
                      <a:gd name="connsiteY28" fmla="*/ 19508 h 19508"/>
                      <a:gd name="connsiteX29" fmla="*/ 3690336 w 10853928"/>
                      <a:gd name="connsiteY29" fmla="*/ 19508 h 19508"/>
                      <a:gd name="connsiteX30" fmla="*/ 3120504 w 10853928"/>
                      <a:gd name="connsiteY30" fmla="*/ 19508 h 19508"/>
                      <a:gd name="connsiteX31" fmla="*/ 2333595 w 10853928"/>
                      <a:gd name="connsiteY31" fmla="*/ 19508 h 19508"/>
                      <a:gd name="connsiteX32" fmla="*/ 1872303 w 10853928"/>
                      <a:gd name="connsiteY32" fmla="*/ 19508 h 19508"/>
                      <a:gd name="connsiteX33" fmla="*/ 976854 w 10853928"/>
                      <a:gd name="connsiteY33" fmla="*/ 19508 h 19508"/>
                      <a:gd name="connsiteX34" fmla="*/ 0 w 10853928"/>
                      <a:gd name="connsiteY34" fmla="*/ 19508 h 19508"/>
                      <a:gd name="connsiteX35" fmla="*/ 0 w 10853928"/>
                      <a:gd name="connsiteY35" fmla="*/ 0 h 19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0853928" h="19508" fill="none" extrusionOk="0">
                        <a:moveTo>
                          <a:pt x="0" y="0"/>
                        </a:moveTo>
                        <a:cubicBezTo>
                          <a:pt x="146993" y="-19076"/>
                          <a:pt x="347684" y="-4790"/>
                          <a:pt x="461292" y="0"/>
                        </a:cubicBezTo>
                        <a:cubicBezTo>
                          <a:pt x="574900" y="4790"/>
                          <a:pt x="808367" y="19821"/>
                          <a:pt x="1139662" y="0"/>
                        </a:cubicBezTo>
                        <a:cubicBezTo>
                          <a:pt x="1470957" y="-19821"/>
                          <a:pt x="1627405" y="5721"/>
                          <a:pt x="1926572" y="0"/>
                        </a:cubicBezTo>
                        <a:cubicBezTo>
                          <a:pt x="2225739" y="-5721"/>
                          <a:pt x="2137730" y="-3235"/>
                          <a:pt x="2279325" y="0"/>
                        </a:cubicBezTo>
                        <a:cubicBezTo>
                          <a:pt x="2420920" y="3235"/>
                          <a:pt x="2456518" y="9685"/>
                          <a:pt x="2632078" y="0"/>
                        </a:cubicBezTo>
                        <a:cubicBezTo>
                          <a:pt x="2807638" y="-9685"/>
                          <a:pt x="3211516" y="-43007"/>
                          <a:pt x="3527527" y="0"/>
                        </a:cubicBezTo>
                        <a:cubicBezTo>
                          <a:pt x="3843538" y="43007"/>
                          <a:pt x="4058833" y="22042"/>
                          <a:pt x="4205897" y="0"/>
                        </a:cubicBezTo>
                        <a:cubicBezTo>
                          <a:pt x="4352961" y="-22042"/>
                          <a:pt x="4474805" y="-11846"/>
                          <a:pt x="4558650" y="0"/>
                        </a:cubicBezTo>
                        <a:cubicBezTo>
                          <a:pt x="4642495" y="11846"/>
                          <a:pt x="5041928" y="-6069"/>
                          <a:pt x="5237020" y="0"/>
                        </a:cubicBezTo>
                        <a:cubicBezTo>
                          <a:pt x="5432112" y="6069"/>
                          <a:pt x="5943266" y="-17479"/>
                          <a:pt x="6132469" y="0"/>
                        </a:cubicBezTo>
                        <a:cubicBezTo>
                          <a:pt x="6321672" y="17479"/>
                          <a:pt x="6483872" y="26234"/>
                          <a:pt x="6702301" y="0"/>
                        </a:cubicBezTo>
                        <a:cubicBezTo>
                          <a:pt x="6920730" y="-26234"/>
                          <a:pt x="6991194" y="-15156"/>
                          <a:pt x="7272132" y="0"/>
                        </a:cubicBezTo>
                        <a:cubicBezTo>
                          <a:pt x="7553070" y="15156"/>
                          <a:pt x="7684444" y="-32961"/>
                          <a:pt x="7950502" y="0"/>
                        </a:cubicBezTo>
                        <a:cubicBezTo>
                          <a:pt x="8216560" y="32961"/>
                          <a:pt x="8493290" y="-10491"/>
                          <a:pt x="8737412" y="0"/>
                        </a:cubicBezTo>
                        <a:cubicBezTo>
                          <a:pt x="8981534" y="10491"/>
                          <a:pt x="9191586" y="-13899"/>
                          <a:pt x="9524322" y="0"/>
                        </a:cubicBezTo>
                        <a:cubicBezTo>
                          <a:pt x="9857058" y="13899"/>
                          <a:pt x="10297509" y="7485"/>
                          <a:pt x="10853928" y="0"/>
                        </a:cubicBezTo>
                        <a:cubicBezTo>
                          <a:pt x="10853385" y="4602"/>
                          <a:pt x="10853268" y="10000"/>
                          <a:pt x="10853928" y="19508"/>
                        </a:cubicBezTo>
                        <a:cubicBezTo>
                          <a:pt x="10691638" y="29742"/>
                          <a:pt x="10574319" y="30798"/>
                          <a:pt x="10392636" y="19508"/>
                        </a:cubicBezTo>
                        <a:cubicBezTo>
                          <a:pt x="10210953" y="8218"/>
                          <a:pt x="9836277" y="-15522"/>
                          <a:pt x="9497187" y="19508"/>
                        </a:cubicBezTo>
                        <a:cubicBezTo>
                          <a:pt x="9158097" y="54538"/>
                          <a:pt x="9119479" y="31934"/>
                          <a:pt x="8818817" y="19508"/>
                        </a:cubicBezTo>
                        <a:cubicBezTo>
                          <a:pt x="8518155" y="7083"/>
                          <a:pt x="8640037" y="7703"/>
                          <a:pt x="8466064" y="19508"/>
                        </a:cubicBezTo>
                        <a:cubicBezTo>
                          <a:pt x="8292091" y="31313"/>
                          <a:pt x="7997656" y="20134"/>
                          <a:pt x="7787693" y="19508"/>
                        </a:cubicBezTo>
                        <a:cubicBezTo>
                          <a:pt x="7577730" y="18882"/>
                          <a:pt x="7412468" y="22636"/>
                          <a:pt x="7217862" y="19508"/>
                        </a:cubicBezTo>
                        <a:cubicBezTo>
                          <a:pt x="7023256" y="16380"/>
                          <a:pt x="6898018" y="16044"/>
                          <a:pt x="6648031" y="19508"/>
                        </a:cubicBezTo>
                        <a:cubicBezTo>
                          <a:pt x="6398044" y="22972"/>
                          <a:pt x="6254402" y="39845"/>
                          <a:pt x="6078200" y="19508"/>
                        </a:cubicBezTo>
                        <a:cubicBezTo>
                          <a:pt x="5901998" y="-829"/>
                          <a:pt x="5622886" y="4433"/>
                          <a:pt x="5508368" y="19508"/>
                        </a:cubicBezTo>
                        <a:cubicBezTo>
                          <a:pt x="5393850" y="34583"/>
                          <a:pt x="5036260" y="28050"/>
                          <a:pt x="4721459" y="19508"/>
                        </a:cubicBezTo>
                        <a:cubicBezTo>
                          <a:pt x="4406658" y="10966"/>
                          <a:pt x="4239221" y="42771"/>
                          <a:pt x="4043088" y="19508"/>
                        </a:cubicBezTo>
                        <a:cubicBezTo>
                          <a:pt x="3846955" y="-3755"/>
                          <a:pt x="3818802" y="35878"/>
                          <a:pt x="3690336" y="19508"/>
                        </a:cubicBezTo>
                        <a:cubicBezTo>
                          <a:pt x="3561870" y="3138"/>
                          <a:pt x="3265491" y="43414"/>
                          <a:pt x="3120504" y="19508"/>
                        </a:cubicBezTo>
                        <a:cubicBezTo>
                          <a:pt x="2975517" y="-4398"/>
                          <a:pt x="2720254" y="37893"/>
                          <a:pt x="2333595" y="19508"/>
                        </a:cubicBezTo>
                        <a:cubicBezTo>
                          <a:pt x="1946936" y="1123"/>
                          <a:pt x="2097241" y="6996"/>
                          <a:pt x="1872303" y="19508"/>
                        </a:cubicBezTo>
                        <a:cubicBezTo>
                          <a:pt x="1647365" y="32020"/>
                          <a:pt x="1282708" y="46600"/>
                          <a:pt x="976854" y="19508"/>
                        </a:cubicBezTo>
                        <a:cubicBezTo>
                          <a:pt x="671000" y="-7584"/>
                          <a:pt x="408401" y="-11555"/>
                          <a:pt x="0" y="19508"/>
                        </a:cubicBezTo>
                        <a:cubicBezTo>
                          <a:pt x="793" y="12919"/>
                          <a:pt x="460" y="7837"/>
                          <a:pt x="0" y="0"/>
                        </a:cubicBezTo>
                        <a:close/>
                      </a:path>
                      <a:path w="10853928" h="19508" stroke="0" extrusionOk="0">
                        <a:moveTo>
                          <a:pt x="0" y="0"/>
                        </a:moveTo>
                        <a:cubicBezTo>
                          <a:pt x="267322" y="15284"/>
                          <a:pt x="415388" y="-21048"/>
                          <a:pt x="569831" y="0"/>
                        </a:cubicBezTo>
                        <a:cubicBezTo>
                          <a:pt x="724274" y="21048"/>
                          <a:pt x="769333" y="-2353"/>
                          <a:pt x="922584" y="0"/>
                        </a:cubicBezTo>
                        <a:cubicBezTo>
                          <a:pt x="1075835" y="2353"/>
                          <a:pt x="1399490" y="-145"/>
                          <a:pt x="1818033" y="0"/>
                        </a:cubicBezTo>
                        <a:cubicBezTo>
                          <a:pt x="2236576" y="145"/>
                          <a:pt x="2145330" y="5482"/>
                          <a:pt x="2387864" y="0"/>
                        </a:cubicBezTo>
                        <a:cubicBezTo>
                          <a:pt x="2630398" y="-5482"/>
                          <a:pt x="2793207" y="18487"/>
                          <a:pt x="2957695" y="0"/>
                        </a:cubicBezTo>
                        <a:cubicBezTo>
                          <a:pt x="3122183" y="-18487"/>
                          <a:pt x="3579141" y="19003"/>
                          <a:pt x="3853144" y="0"/>
                        </a:cubicBezTo>
                        <a:cubicBezTo>
                          <a:pt x="4127147" y="-19003"/>
                          <a:pt x="4209857" y="12211"/>
                          <a:pt x="4314436" y="0"/>
                        </a:cubicBezTo>
                        <a:cubicBezTo>
                          <a:pt x="4419015" y="-12211"/>
                          <a:pt x="4762459" y="-17220"/>
                          <a:pt x="5209885" y="0"/>
                        </a:cubicBezTo>
                        <a:cubicBezTo>
                          <a:pt x="5657311" y="17220"/>
                          <a:pt x="5692663" y="-3290"/>
                          <a:pt x="6105335" y="0"/>
                        </a:cubicBezTo>
                        <a:cubicBezTo>
                          <a:pt x="6518007" y="3290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441941" y="-17829"/>
                          <a:pt x="7679154" y="0"/>
                        </a:cubicBezTo>
                        <a:cubicBezTo>
                          <a:pt x="7916367" y="17829"/>
                          <a:pt x="8102967" y="-24363"/>
                          <a:pt x="8248985" y="0"/>
                        </a:cubicBezTo>
                        <a:cubicBezTo>
                          <a:pt x="8395003" y="24363"/>
                          <a:pt x="8552393" y="25505"/>
                          <a:pt x="8818817" y="0"/>
                        </a:cubicBezTo>
                        <a:cubicBezTo>
                          <a:pt x="9085241" y="-25505"/>
                          <a:pt x="9411308" y="38000"/>
                          <a:pt x="9605726" y="0"/>
                        </a:cubicBezTo>
                        <a:cubicBezTo>
                          <a:pt x="9800144" y="-38000"/>
                          <a:pt x="10006468" y="-25741"/>
                          <a:pt x="10175558" y="0"/>
                        </a:cubicBezTo>
                        <a:cubicBezTo>
                          <a:pt x="10344648" y="25741"/>
                          <a:pt x="10696282" y="695"/>
                          <a:pt x="10853928" y="0"/>
                        </a:cubicBezTo>
                        <a:cubicBezTo>
                          <a:pt x="10853119" y="4899"/>
                          <a:pt x="10853878" y="13181"/>
                          <a:pt x="10853928" y="19508"/>
                        </a:cubicBezTo>
                        <a:cubicBezTo>
                          <a:pt x="10608124" y="25475"/>
                          <a:pt x="10343415" y="23527"/>
                          <a:pt x="10067018" y="19508"/>
                        </a:cubicBezTo>
                        <a:cubicBezTo>
                          <a:pt x="9790621" y="15490"/>
                          <a:pt x="9843266" y="4784"/>
                          <a:pt x="9714266" y="19508"/>
                        </a:cubicBezTo>
                        <a:cubicBezTo>
                          <a:pt x="9585266" y="34232"/>
                          <a:pt x="9379484" y="3095"/>
                          <a:pt x="9252974" y="19508"/>
                        </a:cubicBezTo>
                        <a:cubicBezTo>
                          <a:pt x="9126464" y="35921"/>
                          <a:pt x="8580678" y="-3684"/>
                          <a:pt x="8357525" y="19508"/>
                        </a:cubicBezTo>
                        <a:cubicBezTo>
                          <a:pt x="8134372" y="42700"/>
                          <a:pt x="7903199" y="27678"/>
                          <a:pt x="7679154" y="19508"/>
                        </a:cubicBezTo>
                        <a:cubicBezTo>
                          <a:pt x="7455109" y="11338"/>
                          <a:pt x="7435944" y="28329"/>
                          <a:pt x="7217862" y="19508"/>
                        </a:cubicBezTo>
                        <a:cubicBezTo>
                          <a:pt x="6999780" y="10687"/>
                          <a:pt x="6680409" y="20205"/>
                          <a:pt x="6539492" y="19508"/>
                        </a:cubicBezTo>
                        <a:cubicBezTo>
                          <a:pt x="6398575" y="18812"/>
                          <a:pt x="6312077" y="34238"/>
                          <a:pt x="6186739" y="19508"/>
                        </a:cubicBezTo>
                        <a:cubicBezTo>
                          <a:pt x="6061401" y="4778"/>
                          <a:pt x="5947033" y="13295"/>
                          <a:pt x="5833986" y="19508"/>
                        </a:cubicBezTo>
                        <a:cubicBezTo>
                          <a:pt x="5720939" y="25721"/>
                          <a:pt x="5482226" y="9806"/>
                          <a:pt x="5155616" y="19508"/>
                        </a:cubicBezTo>
                        <a:cubicBezTo>
                          <a:pt x="4829006" y="29211"/>
                          <a:pt x="4841274" y="30536"/>
                          <a:pt x="4694324" y="19508"/>
                        </a:cubicBezTo>
                        <a:cubicBezTo>
                          <a:pt x="4547374" y="8480"/>
                          <a:pt x="4077675" y="8233"/>
                          <a:pt x="3907414" y="19508"/>
                        </a:cubicBezTo>
                        <a:cubicBezTo>
                          <a:pt x="3737153" y="30784"/>
                          <a:pt x="3538393" y="22850"/>
                          <a:pt x="3446122" y="19508"/>
                        </a:cubicBezTo>
                        <a:cubicBezTo>
                          <a:pt x="3353851" y="16166"/>
                          <a:pt x="2990320" y="-6871"/>
                          <a:pt x="2659212" y="19508"/>
                        </a:cubicBezTo>
                        <a:cubicBezTo>
                          <a:pt x="2328104" y="45887"/>
                          <a:pt x="2427653" y="10827"/>
                          <a:pt x="2306460" y="19508"/>
                        </a:cubicBezTo>
                        <a:cubicBezTo>
                          <a:pt x="2185267" y="28189"/>
                          <a:pt x="1719763" y="4937"/>
                          <a:pt x="1519550" y="19508"/>
                        </a:cubicBezTo>
                        <a:cubicBezTo>
                          <a:pt x="1319337" y="34080"/>
                          <a:pt x="1167371" y="18260"/>
                          <a:pt x="1058258" y="19508"/>
                        </a:cubicBezTo>
                        <a:cubicBezTo>
                          <a:pt x="949145" y="20756"/>
                          <a:pt x="780234" y="32667"/>
                          <a:pt x="705505" y="19508"/>
                        </a:cubicBezTo>
                        <a:cubicBezTo>
                          <a:pt x="630776" y="6349"/>
                          <a:pt x="215796" y="31276"/>
                          <a:pt x="0" y="19508"/>
                        </a:cubicBezTo>
                        <a:cubicBezTo>
                          <a:pt x="603" y="11282"/>
                          <a:pt x="-315" y="606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47E37-20F3-ED37-8D73-43AE35A1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009"/>
            <a:ext cx="10515600" cy="453542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Propositional logic isn’t powerful enough as a general knowledge representation language.</a:t>
            </a:r>
          </a:p>
          <a:p>
            <a:pPr lvl="1" eaLnBrk="1" hangingPunct="1"/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assertion "</a:t>
            </a:r>
            <a:r>
              <a:rPr lang="en-US" altLang="en-US" sz="2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greater than 1</a:t>
            </a:r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(where x is a </a:t>
            </a:r>
            <a:r>
              <a:rPr lang="en-US" altLang="en-US" sz="23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variable)</a:t>
            </a:r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 not a proposition because you can not tell whether it is true or false unless you know the value of x </a:t>
            </a:r>
          </a:p>
          <a:p>
            <a:pPr lvl="1" eaLnBrk="1" hangingPunct="1"/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Impossible to make general statements. E.g., “</a:t>
            </a:r>
            <a:r>
              <a:rPr lang="en-US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students are smart” in a domain like a university.</a:t>
            </a:r>
          </a:p>
          <a:p>
            <a:pPr lvl="2"/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no ability to quantify or reason about individuals within a group</a:t>
            </a:r>
          </a:p>
          <a:p>
            <a:pPr lvl="2"/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100 students are smart, we need to write a proposition for each one stating that it is smart</a:t>
            </a:r>
          </a:p>
          <a:p>
            <a:pPr lvl="1" eaLnBrk="1" hangingPunct="1"/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 Propositional logic lacks </a:t>
            </a:r>
            <a:r>
              <a:rPr lang="en-US" altLang="en-US" sz="2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quantifiers</a:t>
            </a:r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∀</a:t>
            </a:r>
            <a:r>
              <a:rPr lang="en-US" sz="2300" b="0" i="0" dirty="0">
                <a:effectLst/>
                <a:latin typeface="Söhne"/>
              </a:rPr>
              <a:t> </a:t>
            </a:r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all,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∃</a:t>
            </a:r>
            <a:r>
              <a:rPr lang="en-US" sz="2300" b="0" i="0" dirty="0">
                <a:effectLst/>
                <a:latin typeface="Söhne"/>
              </a:rPr>
              <a:t> </a:t>
            </a:r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exist,..) and </a:t>
            </a:r>
            <a:r>
              <a:rPr lang="en-US" altLang="en-US" sz="2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Thus, we need more powerful logic to deal with these and other problems. The predicate logic is one of such logic and it addresses these issues among others </a:t>
            </a:r>
          </a:p>
          <a:p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489220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D549BA-5EF7-D1F0-E398-35093447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466"/>
            <a:ext cx="10515600" cy="1413934"/>
          </a:xfrm>
        </p:spPr>
        <p:txBody>
          <a:bodyPr>
            <a:normAutofit/>
          </a:bodyPr>
          <a:lstStyle/>
          <a:p>
            <a:r>
              <a:rPr lang="en-US" sz="5600"/>
              <a:t>Cont.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789197"/>
            <a:ext cx="10853928" cy="19508"/>
          </a:xfrm>
          <a:custGeom>
            <a:avLst/>
            <a:gdLst>
              <a:gd name="connsiteX0" fmla="*/ 0 w 10853928"/>
              <a:gd name="connsiteY0" fmla="*/ 0 h 19508"/>
              <a:gd name="connsiteX1" fmla="*/ 461292 w 10853928"/>
              <a:gd name="connsiteY1" fmla="*/ 0 h 19508"/>
              <a:gd name="connsiteX2" fmla="*/ 1139662 w 10853928"/>
              <a:gd name="connsiteY2" fmla="*/ 0 h 19508"/>
              <a:gd name="connsiteX3" fmla="*/ 1926572 w 10853928"/>
              <a:gd name="connsiteY3" fmla="*/ 0 h 19508"/>
              <a:gd name="connsiteX4" fmla="*/ 2279325 w 10853928"/>
              <a:gd name="connsiteY4" fmla="*/ 0 h 19508"/>
              <a:gd name="connsiteX5" fmla="*/ 2632078 w 10853928"/>
              <a:gd name="connsiteY5" fmla="*/ 0 h 19508"/>
              <a:gd name="connsiteX6" fmla="*/ 3527527 w 10853928"/>
              <a:gd name="connsiteY6" fmla="*/ 0 h 19508"/>
              <a:gd name="connsiteX7" fmla="*/ 4205897 w 10853928"/>
              <a:gd name="connsiteY7" fmla="*/ 0 h 19508"/>
              <a:gd name="connsiteX8" fmla="*/ 4558650 w 10853928"/>
              <a:gd name="connsiteY8" fmla="*/ 0 h 19508"/>
              <a:gd name="connsiteX9" fmla="*/ 5237020 w 10853928"/>
              <a:gd name="connsiteY9" fmla="*/ 0 h 19508"/>
              <a:gd name="connsiteX10" fmla="*/ 6132469 w 10853928"/>
              <a:gd name="connsiteY10" fmla="*/ 0 h 19508"/>
              <a:gd name="connsiteX11" fmla="*/ 6702301 w 10853928"/>
              <a:gd name="connsiteY11" fmla="*/ 0 h 19508"/>
              <a:gd name="connsiteX12" fmla="*/ 7272132 w 10853928"/>
              <a:gd name="connsiteY12" fmla="*/ 0 h 19508"/>
              <a:gd name="connsiteX13" fmla="*/ 7950502 w 10853928"/>
              <a:gd name="connsiteY13" fmla="*/ 0 h 19508"/>
              <a:gd name="connsiteX14" fmla="*/ 8737412 w 10853928"/>
              <a:gd name="connsiteY14" fmla="*/ 0 h 19508"/>
              <a:gd name="connsiteX15" fmla="*/ 9524322 w 10853928"/>
              <a:gd name="connsiteY15" fmla="*/ 0 h 19508"/>
              <a:gd name="connsiteX16" fmla="*/ 10853928 w 10853928"/>
              <a:gd name="connsiteY16" fmla="*/ 0 h 19508"/>
              <a:gd name="connsiteX17" fmla="*/ 10853928 w 10853928"/>
              <a:gd name="connsiteY17" fmla="*/ 19508 h 19508"/>
              <a:gd name="connsiteX18" fmla="*/ 10392636 w 10853928"/>
              <a:gd name="connsiteY18" fmla="*/ 19508 h 19508"/>
              <a:gd name="connsiteX19" fmla="*/ 9497187 w 10853928"/>
              <a:gd name="connsiteY19" fmla="*/ 19508 h 19508"/>
              <a:gd name="connsiteX20" fmla="*/ 8818817 w 10853928"/>
              <a:gd name="connsiteY20" fmla="*/ 19508 h 19508"/>
              <a:gd name="connsiteX21" fmla="*/ 8466064 w 10853928"/>
              <a:gd name="connsiteY21" fmla="*/ 19508 h 19508"/>
              <a:gd name="connsiteX22" fmla="*/ 7787693 w 10853928"/>
              <a:gd name="connsiteY22" fmla="*/ 19508 h 19508"/>
              <a:gd name="connsiteX23" fmla="*/ 7217862 w 10853928"/>
              <a:gd name="connsiteY23" fmla="*/ 19508 h 19508"/>
              <a:gd name="connsiteX24" fmla="*/ 6648031 w 10853928"/>
              <a:gd name="connsiteY24" fmla="*/ 19508 h 19508"/>
              <a:gd name="connsiteX25" fmla="*/ 6078200 w 10853928"/>
              <a:gd name="connsiteY25" fmla="*/ 19508 h 19508"/>
              <a:gd name="connsiteX26" fmla="*/ 5508368 w 10853928"/>
              <a:gd name="connsiteY26" fmla="*/ 19508 h 19508"/>
              <a:gd name="connsiteX27" fmla="*/ 4721459 w 10853928"/>
              <a:gd name="connsiteY27" fmla="*/ 19508 h 19508"/>
              <a:gd name="connsiteX28" fmla="*/ 4043088 w 10853928"/>
              <a:gd name="connsiteY28" fmla="*/ 19508 h 19508"/>
              <a:gd name="connsiteX29" fmla="*/ 3690336 w 10853928"/>
              <a:gd name="connsiteY29" fmla="*/ 19508 h 19508"/>
              <a:gd name="connsiteX30" fmla="*/ 3120504 w 10853928"/>
              <a:gd name="connsiteY30" fmla="*/ 19508 h 19508"/>
              <a:gd name="connsiteX31" fmla="*/ 2333595 w 10853928"/>
              <a:gd name="connsiteY31" fmla="*/ 19508 h 19508"/>
              <a:gd name="connsiteX32" fmla="*/ 1872303 w 10853928"/>
              <a:gd name="connsiteY32" fmla="*/ 19508 h 19508"/>
              <a:gd name="connsiteX33" fmla="*/ 976854 w 10853928"/>
              <a:gd name="connsiteY33" fmla="*/ 19508 h 19508"/>
              <a:gd name="connsiteX34" fmla="*/ 0 w 10853928"/>
              <a:gd name="connsiteY34" fmla="*/ 19508 h 19508"/>
              <a:gd name="connsiteX35" fmla="*/ 0 w 10853928"/>
              <a:gd name="connsiteY35" fmla="*/ 0 h 19508"/>
              <a:gd name="connsiteX0" fmla="*/ 0 w 10853928"/>
              <a:gd name="connsiteY0" fmla="*/ 0 h 19508"/>
              <a:gd name="connsiteX1" fmla="*/ 569831 w 10853928"/>
              <a:gd name="connsiteY1" fmla="*/ 0 h 19508"/>
              <a:gd name="connsiteX2" fmla="*/ 922584 w 10853928"/>
              <a:gd name="connsiteY2" fmla="*/ 0 h 19508"/>
              <a:gd name="connsiteX3" fmla="*/ 1818033 w 10853928"/>
              <a:gd name="connsiteY3" fmla="*/ 0 h 19508"/>
              <a:gd name="connsiteX4" fmla="*/ 2387864 w 10853928"/>
              <a:gd name="connsiteY4" fmla="*/ 0 h 19508"/>
              <a:gd name="connsiteX5" fmla="*/ 2957695 w 10853928"/>
              <a:gd name="connsiteY5" fmla="*/ 0 h 19508"/>
              <a:gd name="connsiteX6" fmla="*/ 3853144 w 10853928"/>
              <a:gd name="connsiteY6" fmla="*/ 0 h 19508"/>
              <a:gd name="connsiteX7" fmla="*/ 4314436 w 10853928"/>
              <a:gd name="connsiteY7" fmla="*/ 0 h 19508"/>
              <a:gd name="connsiteX8" fmla="*/ 5209885 w 10853928"/>
              <a:gd name="connsiteY8" fmla="*/ 0 h 19508"/>
              <a:gd name="connsiteX9" fmla="*/ 6105335 w 10853928"/>
              <a:gd name="connsiteY9" fmla="*/ 0 h 19508"/>
              <a:gd name="connsiteX10" fmla="*/ 6783705 w 10853928"/>
              <a:gd name="connsiteY10" fmla="*/ 0 h 19508"/>
              <a:gd name="connsiteX11" fmla="*/ 7679154 w 10853928"/>
              <a:gd name="connsiteY11" fmla="*/ 0 h 19508"/>
              <a:gd name="connsiteX12" fmla="*/ 8248985 w 10853928"/>
              <a:gd name="connsiteY12" fmla="*/ 0 h 19508"/>
              <a:gd name="connsiteX13" fmla="*/ 8818817 w 10853928"/>
              <a:gd name="connsiteY13" fmla="*/ 0 h 19508"/>
              <a:gd name="connsiteX14" fmla="*/ 9605726 w 10853928"/>
              <a:gd name="connsiteY14" fmla="*/ 0 h 19508"/>
              <a:gd name="connsiteX15" fmla="*/ 10175558 w 10853928"/>
              <a:gd name="connsiteY15" fmla="*/ 0 h 19508"/>
              <a:gd name="connsiteX16" fmla="*/ 10853928 w 10853928"/>
              <a:gd name="connsiteY16" fmla="*/ 0 h 19508"/>
              <a:gd name="connsiteX17" fmla="*/ 10853928 w 10853928"/>
              <a:gd name="connsiteY17" fmla="*/ 19508 h 19508"/>
              <a:gd name="connsiteX18" fmla="*/ 10067018 w 10853928"/>
              <a:gd name="connsiteY18" fmla="*/ 19508 h 19508"/>
              <a:gd name="connsiteX19" fmla="*/ 9714266 w 10853928"/>
              <a:gd name="connsiteY19" fmla="*/ 19508 h 19508"/>
              <a:gd name="connsiteX20" fmla="*/ 9252974 w 10853928"/>
              <a:gd name="connsiteY20" fmla="*/ 19508 h 19508"/>
              <a:gd name="connsiteX21" fmla="*/ 8357525 w 10853928"/>
              <a:gd name="connsiteY21" fmla="*/ 19508 h 19508"/>
              <a:gd name="connsiteX22" fmla="*/ 7679154 w 10853928"/>
              <a:gd name="connsiteY22" fmla="*/ 19508 h 19508"/>
              <a:gd name="connsiteX23" fmla="*/ 7217862 w 10853928"/>
              <a:gd name="connsiteY23" fmla="*/ 19508 h 19508"/>
              <a:gd name="connsiteX24" fmla="*/ 6539492 w 10853928"/>
              <a:gd name="connsiteY24" fmla="*/ 19508 h 19508"/>
              <a:gd name="connsiteX25" fmla="*/ 6186739 w 10853928"/>
              <a:gd name="connsiteY25" fmla="*/ 19508 h 19508"/>
              <a:gd name="connsiteX26" fmla="*/ 5833986 w 10853928"/>
              <a:gd name="connsiteY26" fmla="*/ 19508 h 19508"/>
              <a:gd name="connsiteX27" fmla="*/ 5155616 w 10853928"/>
              <a:gd name="connsiteY27" fmla="*/ 19508 h 19508"/>
              <a:gd name="connsiteX28" fmla="*/ 4694324 w 10853928"/>
              <a:gd name="connsiteY28" fmla="*/ 19508 h 19508"/>
              <a:gd name="connsiteX29" fmla="*/ 3907414 w 10853928"/>
              <a:gd name="connsiteY29" fmla="*/ 19508 h 19508"/>
              <a:gd name="connsiteX30" fmla="*/ 3446122 w 10853928"/>
              <a:gd name="connsiteY30" fmla="*/ 19508 h 19508"/>
              <a:gd name="connsiteX31" fmla="*/ 2659212 w 10853928"/>
              <a:gd name="connsiteY31" fmla="*/ 19508 h 19508"/>
              <a:gd name="connsiteX32" fmla="*/ 2306460 w 10853928"/>
              <a:gd name="connsiteY32" fmla="*/ 19508 h 19508"/>
              <a:gd name="connsiteX33" fmla="*/ 1519550 w 10853928"/>
              <a:gd name="connsiteY33" fmla="*/ 19508 h 19508"/>
              <a:gd name="connsiteX34" fmla="*/ 1058258 w 10853928"/>
              <a:gd name="connsiteY34" fmla="*/ 19508 h 19508"/>
              <a:gd name="connsiteX35" fmla="*/ 705505 w 10853928"/>
              <a:gd name="connsiteY35" fmla="*/ 19508 h 19508"/>
              <a:gd name="connsiteX36" fmla="*/ 0 w 10853928"/>
              <a:gd name="connsiteY36" fmla="*/ 19508 h 19508"/>
              <a:gd name="connsiteX37" fmla="*/ 0 w 10853928"/>
              <a:gd name="connsiteY37" fmla="*/ 0 h 19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853928" h="19508" fill="none" extrusionOk="0">
                <a:moveTo>
                  <a:pt x="0" y="0"/>
                </a:moveTo>
                <a:cubicBezTo>
                  <a:pt x="148844" y="-12576"/>
                  <a:pt x="369822" y="4531"/>
                  <a:pt x="461292" y="0"/>
                </a:cubicBezTo>
                <a:cubicBezTo>
                  <a:pt x="533730" y="12393"/>
                  <a:pt x="799107" y="53737"/>
                  <a:pt x="1139662" y="0"/>
                </a:cubicBezTo>
                <a:cubicBezTo>
                  <a:pt x="1477541" y="-30910"/>
                  <a:pt x="1606607" y="34774"/>
                  <a:pt x="1926572" y="0"/>
                </a:cubicBezTo>
                <a:cubicBezTo>
                  <a:pt x="2226101" y="10742"/>
                  <a:pt x="2150962" y="-15108"/>
                  <a:pt x="2279325" y="0"/>
                </a:cubicBezTo>
                <a:cubicBezTo>
                  <a:pt x="2419596" y="7368"/>
                  <a:pt x="2458366" y="10319"/>
                  <a:pt x="2632078" y="0"/>
                </a:cubicBezTo>
                <a:cubicBezTo>
                  <a:pt x="2783863" y="-56865"/>
                  <a:pt x="3289173" y="-57795"/>
                  <a:pt x="3527527" y="0"/>
                </a:cubicBezTo>
                <a:cubicBezTo>
                  <a:pt x="3846409" y="32923"/>
                  <a:pt x="4042920" y="-6244"/>
                  <a:pt x="4205897" y="0"/>
                </a:cubicBezTo>
                <a:cubicBezTo>
                  <a:pt x="4353457" y="-26451"/>
                  <a:pt x="4477084" y="-6983"/>
                  <a:pt x="4558650" y="0"/>
                </a:cubicBezTo>
                <a:cubicBezTo>
                  <a:pt x="4640946" y="18182"/>
                  <a:pt x="5030068" y="-2949"/>
                  <a:pt x="5237020" y="0"/>
                </a:cubicBezTo>
                <a:cubicBezTo>
                  <a:pt x="5430406" y="11222"/>
                  <a:pt x="5953455" y="472"/>
                  <a:pt x="6132469" y="0"/>
                </a:cubicBezTo>
                <a:cubicBezTo>
                  <a:pt x="6335852" y="30988"/>
                  <a:pt x="6486953" y="23701"/>
                  <a:pt x="6702301" y="0"/>
                </a:cubicBezTo>
                <a:cubicBezTo>
                  <a:pt x="6921297" y="-42759"/>
                  <a:pt x="6985572" y="-25558"/>
                  <a:pt x="7272132" y="0"/>
                </a:cubicBezTo>
                <a:cubicBezTo>
                  <a:pt x="7562341" y="33184"/>
                  <a:pt x="7703202" y="-38242"/>
                  <a:pt x="7950502" y="0"/>
                </a:cubicBezTo>
                <a:cubicBezTo>
                  <a:pt x="8221430" y="13869"/>
                  <a:pt x="8521531" y="-39735"/>
                  <a:pt x="8737412" y="0"/>
                </a:cubicBezTo>
                <a:cubicBezTo>
                  <a:pt x="8978895" y="19385"/>
                  <a:pt x="9214745" y="-30327"/>
                  <a:pt x="9524322" y="0"/>
                </a:cubicBezTo>
                <a:cubicBezTo>
                  <a:pt x="9898763" y="20324"/>
                  <a:pt x="10348057" y="85038"/>
                  <a:pt x="10853928" y="0"/>
                </a:cubicBezTo>
                <a:cubicBezTo>
                  <a:pt x="10854525" y="4656"/>
                  <a:pt x="10853639" y="10075"/>
                  <a:pt x="10853928" y="19508"/>
                </a:cubicBezTo>
                <a:cubicBezTo>
                  <a:pt x="10671637" y="27333"/>
                  <a:pt x="10558478" y="36133"/>
                  <a:pt x="10392636" y="19508"/>
                </a:cubicBezTo>
                <a:cubicBezTo>
                  <a:pt x="10200929" y="6099"/>
                  <a:pt x="9911375" y="-504"/>
                  <a:pt x="9497187" y="19508"/>
                </a:cubicBezTo>
                <a:cubicBezTo>
                  <a:pt x="9149112" y="55677"/>
                  <a:pt x="9115637" y="25755"/>
                  <a:pt x="8818817" y="19508"/>
                </a:cubicBezTo>
                <a:cubicBezTo>
                  <a:pt x="8504325" y="6161"/>
                  <a:pt x="8632947" y="20252"/>
                  <a:pt x="8466064" y="19508"/>
                </a:cubicBezTo>
                <a:cubicBezTo>
                  <a:pt x="8251560" y="40909"/>
                  <a:pt x="7977162" y="39369"/>
                  <a:pt x="7787693" y="19508"/>
                </a:cubicBezTo>
                <a:cubicBezTo>
                  <a:pt x="7513626" y="25683"/>
                  <a:pt x="7343692" y="29355"/>
                  <a:pt x="7217862" y="19508"/>
                </a:cubicBezTo>
                <a:cubicBezTo>
                  <a:pt x="7030430" y="13860"/>
                  <a:pt x="6908401" y="-8869"/>
                  <a:pt x="6648031" y="19508"/>
                </a:cubicBezTo>
                <a:cubicBezTo>
                  <a:pt x="6423360" y="34146"/>
                  <a:pt x="6272259" y="11812"/>
                  <a:pt x="6078200" y="19508"/>
                </a:cubicBezTo>
                <a:cubicBezTo>
                  <a:pt x="5919393" y="-6631"/>
                  <a:pt x="5648327" y="8985"/>
                  <a:pt x="5508368" y="19508"/>
                </a:cubicBezTo>
                <a:cubicBezTo>
                  <a:pt x="5397055" y="75513"/>
                  <a:pt x="5008587" y="17654"/>
                  <a:pt x="4721459" y="19508"/>
                </a:cubicBezTo>
                <a:cubicBezTo>
                  <a:pt x="4423529" y="9854"/>
                  <a:pt x="4238927" y="30190"/>
                  <a:pt x="4043088" y="19508"/>
                </a:cubicBezTo>
                <a:cubicBezTo>
                  <a:pt x="3853216" y="-8297"/>
                  <a:pt x="3821542" y="41382"/>
                  <a:pt x="3690336" y="19508"/>
                </a:cubicBezTo>
                <a:cubicBezTo>
                  <a:pt x="3588736" y="2553"/>
                  <a:pt x="3267955" y="40887"/>
                  <a:pt x="3120504" y="19508"/>
                </a:cubicBezTo>
                <a:cubicBezTo>
                  <a:pt x="2982707" y="-21230"/>
                  <a:pt x="2775508" y="62888"/>
                  <a:pt x="2333595" y="19508"/>
                </a:cubicBezTo>
                <a:cubicBezTo>
                  <a:pt x="1952444" y="-3647"/>
                  <a:pt x="2106696" y="10323"/>
                  <a:pt x="1872303" y="19508"/>
                </a:cubicBezTo>
                <a:cubicBezTo>
                  <a:pt x="1649725" y="18006"/>
                  <a:pt x="1276325" y="32508"/>
                  <a:pt x="976854" y="19508"/>
                </a:cubicBezTo>
                <a:cubicBezTo>
                  <a:pt x="678349" y="47575"/>
                  <a:pt x="389955" y="-15972"/>
                  <a:pt x="0" y="19508"/>
                </a:cubicBezTo>
                <a:cubicBezTo>
                  <a:pt x="777" y="12495"/>
                  <a:pt x="363" y="7753"/>
                  <a:pt x="0" y="0"/>
                </a:cubicBezTo>
                <a:close/>
              </a:path>
              <a:path w="10853928" h="19508" stroke="0" extrusionOk="0">
                <a:moveTo>
                  <a:pt x="0" y="0"/>
                </a:moveTo>
                <a:cubicBezTo>
                  <a:pt x="248201" y="37795"/>
                  <a:pt x="425955" y="-14713"/>
                  <a:pt x="569831" y="0"/>
                </a:cubicBezTo>
                <a:cubicBezTo>
                  <a:pt x="731980" y="19938"/>
                  <a:pt x="780609" y="2537"/>
                  <a:pt x="922584" y="0"/>
                </a:cubicBezTo>
                <a:cubicBezTo>
                  <a:pt x="1107521" y="22812"/>
                  <a:pt x="1375437" y="72467"/>
                  <a:pt x="1818033" y="0"/>
                </a:cubicBezTo>
                <a:cubicBezTo>
                  <a:pt x="2244902" y="-4612"/>
                  <a:pt x="2127567" y="-2844"/>
                  <a:pt x="2387864" y="0"/>
                </a:cubicBezTo>
                <a:cubicBezTo>
                  <a:pt x="2613866" y="-31707"/>
                  <a:pt x="2791313" y="32452"/>
                  <a:pt x="2957695" y="0"/>
                </a:cubicBezTo>
                <a:cubicBezTo>
                  <a:pt x="3165960" y="17917"/>
                  <a:pt x="3584833" y="-5799"/>
                  <a:pt x="3853144" y="0"/>
                </a:cubicBezTo>
                <a:cubicBezTo>
                  <a:pt x="4134651" y="-32521"/>
                  <a:pt x="4224062" y="15479"/>
                  <a:pt x="4314436" y="0"/>
                </a:cubicBezTo>
                <a:cubicBezTo>
                  <a:pt x="4363725" y="21320"/>
                  <a:pt x="4721763" y="54829"/>
                  <a:pt x="5209885" y="0"/>
                </a:cubicBezTo>
                <a:cubicBezTo>
                  <a:pt x="5664217" y="18492"/>
                  <a:pt x="5695108" y="-4466"/>
                  <a:pt x="6105335" y="0"/>
                </a:cubicBezTo>
                <a:cubicBezTo>
                  <a:pt x="6514626" y="-1646"/>
                  <a:pt x="6449737" y="8979"/>
                  <a:pt x="6783705" y="0"/>
                </a:cubicBezTo>
                <a:cubicBezTo>
                  <a:pt x="7135888" y="35482"/>
                  <a:pt x="7416885" y="-14537"/>
                  <a:pt x="7679154" y="0"/>
                </a:cubicBezTo>
                <a:cubicBezTo>
                  <a:pt x="7917026" y="25765"/>
                  <a:pt x="8088501" y="-21815"/>
                  <a:pt x="8248985" y="0"/>
                </a:cubicBezTo>
                <a:cubicBezTo>
                  <a:pt x="8388239" y="52298"/>
                  <a:pt x="8535631" y="21522"/>
                  <a:pt x="8818817" y="0"/>
                </a:cubicBezTo>
                <a:cubicBezTo>
                  <a:pt x="9052374" y="-6925"/>
                  <a:pt x="9422291" y="954"/>
                  <a:pt x="9605726" y="0"/>
                </a:cubicBezTo>
                <a:cubicBezTo>
                  <a:pt x="9795145" y="-40942"/>
                  <a:pt x="10015755" y="14744"/>
                  <a:pt x="10175558" y="0"/>
                </a:cubicBezTo>
                <a:cubicBezTo>
                  <a:pt x="10356236" y="57645"/>
                  <a:pt x="10712325" y="-7212"/>
                  <a:pt x="10853928" y="0"/>
                </a:cubicBezTo>
                <a:cubicBezTo>
                  <a:pt x="10853092" y="5194"/>
                  <a:pt x="10853979" y="13324"/>
                  <a:pt x="10853928" y="19508"/>
                </a:cubicBezTo>
                <a:cubicBezTo>
                  <a:pt x="10613162" y="20527"/>
                  <a:pt x="10295268" y="40860"/>
                  <a:pt x="10067018" y="19508"/>
                </a:cubicBezTo>
                <a:cubicBezTo>
                  <a:pt x="9797842" y="16989"/>
                  <a:pt x="9847612" y="7854"/>
                  <a:pt x="9714266" y="19508"/>
                </a:cubicBezTo>
                <a:cubicBezTo>
                  <a:pt x="9596528" y="24852"/>
                  <a:pt x="9385168" y="16365"/>
                  <a:pt x="9252974" y="19508"/>
                </a:cubicBezTo>
                <a:cubicBezTo>
                  <a:pt x="9133747" y="37028"/>
                  <a:pt x="8598520" y="7462"/>
                  <a:pt x="8357525" y="19508"/>
                </a:cubicBezTo>
                <a:cubicBezTo>
                  <a:pt x="8139343" y="39043"/>
                  <a:pt x="7920663" y="26755"/>
                  <a:pt x="7679154" y="19508"/>
                </a:cubicBezTo>
                <a:cubicBezTo>
                  <a:pt x="7457176" y="6408"/>
                  <a:pt x="7439487" y="26359"/>
                  <a:pt x="7217862" y="19508"/>
                </a:cubicBezTo>
                <a:cubicBezTo>
                  <a:pt x="7000295" y="18052"/>
                  <a:pt x="6684661" y="19671"/>
                  <a:pt x="6539492" y="19508"/>
                </a:cubicBezTo>
                <a:cubicBezTo>
                  <a:pt x="6409713" y="620"/>
                  <a:pt x="6308684" y="22111"/>
                  <a:pt x="6186739" y="19508"/>
                </a:cubicBezTo>
                <a:cubicBezTo>
                  <a:pt x="6057829" y="-730"/>
                  <a:pt x="5954438" y="13368"/>
                  <a:pt x="5833986" y="19508"/>
                </a:cubicBezTo>
                <a:cubicBezTo>
                  <a:pt x="5754784" y="-11076"/>
                  <a:pt x="5459675" y="15406"/>
                  <a:pt x="5155616" y="19508"/>
                </a:cubicBezTo>
                <a:cubicBezTo>
                  <a:pt x="4827892" y="28802"/>
                  <a:pt x="4840667" y="28442"/>
                  <a:pt x="4694324" y="19508"/>
                </a:cubicBezTo>
                <a:cubicBezTo>
                  <a:pt x="4550693" y="14343"/>
                  <a:pt x="4057923" y="27479"/>
                  <a:pt x="3907414" y="19508"/>
                </a:cubicBezTo>
                <a:cubicBezTo>
                  <a:pt x="3735404" y="52168"/>
                  <a:pt x="3522546" y="20439"/>
                  <a:pt x="3446122" y="19508"/>
                </a:cubicBezTo>
                <a:cubicBezTo>
                  <a:pt x="3357142" y="-61208"/>
                  <a:pt x="2933564" y="39966"/>
                  <a:pt x="2659212" y="19508"/>
                </a:cubicBezTo>
                <a:cubicBezTo>
                  <a:pt x="2314482" y="53001"/>
                  <a:pt x="2436427" y="34853"/>
                  <a:pt x="2306460" y="19508"/>
                </a:cubicBezTo>
                <a:cubicBezTo>
                  <a:pt x="2192306" y="25564"/>
                  <a:pt x="1738737" y="-15515"/>
                  <a:pt x="1519550" y="19508"/>
                </a:cubicBezTo>
                <a:cubicBezTo>
                  <a:pt x="1327695" y="32925"/>
                  <a:pt x="1164261" y="33397"/>
                  <a:pt x="1058258" y="19508"/>
                </a:cubicBezTo>
                <a:cubicBezTo>
                  <a:pt x="956326" y="22243"/>
                  <a:pt x="768184" y="33081"/>
                  <a:pt x="705505" y="19508"/>
                </a:cubicBezTo>
                <a:cubicBezTo>
                  <a:pt x="603858" y="-11630"/>
                  <a:pt x="259641" y="13836"/>
                  <a:pt x="0" y="19508"/>
                </a:cubicBezTo>
                <a:cubicBezTo>
                  <a:pt x="595" y="10942"/>
                  <a:pt x="411" y="6303"/>
                  <a:pt x="0" y="0"/>
                </a:cubicBezTo>
                <a:close/>
              </a:path>
              <a:path w="10853928" h="19508" fill="none" stroke="0" extrusionOk="0">
                <a:moveTo>
                  <a:pt x="0" y="0"/>
                </a:moveTo>
                <a:cubicBezTo>
                  <a:pt x="140550" y="-23050"/>
                  <a:pt x="343097" y="-3068"/>
                  <a:pt x="461292" y="0"/>
                </a:cubicBezTo>
                <a:cubicBezTo>
                  <a:pt x="580883" y="6050"/>
                  <a:pt x="761598" y="21308"/>
                  <a:pt x="1139662" y="0"/>
                </a:cubicBezTo>
                <a:cubicBezTo>
                  <a:pt x="1444419" y="6095"/>
                  <a:pt x="1620574" y="43480"/>
                  <a:pt x="1926572" y="0"/>
                </a:cubicBezTo>
                <a:cubicBezTo>
                  <a:pt x="2219462" y="-9155"/>
                  <a:pt x="2149177" y="2235"/>
                  <a:pt x="2279325" y="0"/>
                </a:cubicBezTo>
                <a:cubicBezTo>
                  <a:pt x="2425839" y="3819"/>
                  <a:pt x="2459637" y="3266"/>
                  <a:pt x="2632078" y="0"/>
                </a:cubicBezTo>
                <a:cubicBezTo>
                  <a:pt x="2742936" y="-19593"/>
                  <a:pt x="3178928" y="-12325"/>
                  <a:pt x="3527527" y="0"/>
                </a:cubicBezTo>
                <a:cubicBezTo>
                  <a:pt x="3840525" y="14275"/>
                  <a:pt x="4037262" y="52020"/>
                  <a:pt x="4205897" y="0"/>
                </a:cubicBezTo>
                <a:cubicBezTo>
                  <a:pt x="4359450" y="-18409"/>
                  <a:pt x="4487354" y="-8829"/>
                  <a:pt x="4558650" y="0"/>
                </a:cubicBezTo>
                <a:cubicBezTo>
                  <a:pt x="4596649" y="4431"/>
                  <a:pt x="5056323" y="5704"/>
                  <a:pt x="5237020" y="0"/>
                </a:cubicBezTo>
                <a:cubicBezTo>
                  <a:pt x="5454176" y="38913"/>
                  <a:pt x="5947718" y="28629"/>
                  <a:pt x="6132469" y="0"/>
                </a:cubicBezTo>
                <a:cubicBezTo>
                  <a:pt x="6340477" y="46446"/>
                  <a:pt x="6508627" y="56557"/>
                  <a:pt x="6702301" y="0"/>
                </a:cubicBezTo>
                <a:cubicBezTo>
                  <a:pt x="6926034" y="-30878"/>
                  <a:pt x="6991816" y="-18081"/>
                  <a:pt x="7272132" y="0"/>
                </a:cubicBezTo>
                <a:cubicBezTo>
                  <a:pt x="7525844" y="19627"/>
                  <a:pt x="7676985" y="-38108"/>
                  <a:pt x="7950502" y="0"/>
                </a:cubicBezTo>
                <a:cubicBezTo>
                  <a:pt x="8168339" y="29538"/>
                  <a:pt x="8473544" y="-50742"/>
                  <a:pt x="8737412" y="0"/>
                </a:cubicBezTo>
                <a:cubicBezTo>
                  <a:pt x="8982130" y="2430"/>
                  <a:pt x="9173345" y="-3248"/>
                  <a:pt x="9524322" y="0"/>
                </a:cubicBezTo>
                <a:cubicBezTo>
                  <a:pt x="9834243" y="54693"/>
                  <a:pt x="10356026" y="50968"/>
                  <a:pt x="10853928" y="0"/>
                </a:cubicBezTo>
                <a:cubicBezTo>
                  <a:pt x="10853351" y="5404"/>
                  <a:pt x="10854170" y="9465"/>
                  <a:pt x="10853928" y="19508"/>
                </a:cubicBezTo>
                <a:cubicBezTo>
                  <a:pt x="10689617" y="32950"/>
                  <a:pt x="10550303" y="32079"/>
                  <a:pt x="10392636" y="19508"/>
                </a:cubicBezTo>
                <a:cubicBezTo>
                  <a:pt x="10223363" y="32791"/>
                  <a:pt x="9805069" y="936"/>
                  <a:pt x="9497187" y="19508"/>
                </a:cubicBezTo>
                <a:cubicBezTo>
                  <a:pt x="9159820" y="44683"/>
                  <a:pt x="9114539" y="31654"/>
                  <a:pt x="8818817" y="19508"/>
                </a:cubicBezTo>
                <a:cubicBezTo>
                  <a:pt x="8527400" y="15042"/>
                  <a:pt x="8633507" y="27421"/>
                  <a:pt x="8466064" y="19508"/>
                </a:cubicBezTo>
                <a:cubicBezTo>
                  <a:pt x="8270676" y="74303"/>
                  <a:pt x="7987709" y="6935"/>
                  <a:pt x="7787693" y="19508"/>
                </a:cubicBezTo>
                <a:cubicBezTo>
                  <a:pt x="7544623" y="4777"/>
                  <a:pt x="7402157" y="3457"/>
                  <a:pt x="7217862" y="19508"/>
                </a:cubicBezTo>
                <a:cubicBezTo>
                  <a:pt x="7052949" y="9867"/>
                  <a:pt x="6919578" y="33806"/>
                  <a:pt x="6648031" y="19508"/>
                </a:cubicBezTo>
                <a:cubicBezTo>
                  <a:pt x="6370813" y="13645"/>
                  <a:pt x="6241857" y="52544"/>
                  <a:pt x="6078200" y="19508"/>
                </a:cubicBezTo>
                <a:cubicBezTo>
                  <a:pt x="5890116" y="24598"/>
                  <a:pt x="5632365" y="-6887"/>
                  <a:pt x="5508368" y="19508"/>
                </a:cubicBezTo>
                <a:cubicBezTo>
                  <a:pt x="5420337" y="59144"/>
                  <a:pt x="5047013" y="21621"/>
                  <a:pt x="4721459" y="19508"/>
                </a:cubicBezTo>
                <a:cubicBezTo>
                  <a:pt x="4405572" y="20611"/>
                  <a:pt x="4245611" y="14881"/>
                  <a:pt x="4043088" y="19508"/>
                </a:cubicBezTo>
                <a:cubicBezTo>
                  <a:pt x="3843535" y="-3865"/>
                  <a:pt x="3825260" y="37724"/>
                  <a:pt x="3690336" y="19508"/>
                </a:cubicBezTo>
                <a:cubicBezTo>
                  <a:pt x="3579366" y="-1493"/>
                  <a:pt x="3262758" y="62348"/>
                  <a:pt x="3120504" y="19508"/>
                </a:cubicBezTo>
                <a:cubicBezTo>
                  <a:pt x="2982138" y="13085"/>
                  <a:pt x="2747890" y="43373"/>
                  <a:pt x="2333595" y="19508"/>
                </a:cubicBezTo>
                <a:cubicBezTo>
                  <a:pt x="1929322" y="12496"/>
                  <a:pt x="2077826" y="-22063"/>
                  <a:pt x="1872303" y="19508"/>
                </a:cubicBezTo>
                <a:cubicBezTo>
                  <a:pt x="1633496" y="33683"/>
                  <a:pt x="1297706" y="62353"/>
                  <a:pt x="976854" y="19508"/>
                </a:cubicBezTo>
                <a:cubicBezTo>
                  <a:pt x="659648" y="53776"/>
                  <a:pt x="416916" y="10332"/>
                  <a:pt x="0" y="19508"/>
                </a:cubicBezTo>
                <a:cubicBezTo>
                  <a:pt x="1632" y="13310"/>
                  <a:pt x="1042" y="840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853928"/>
                      <a:gd name="connsiteY0" fmla="*/ 0 h 19508"/>
                      <a:gd name="connsiteX1" fmla="*/ 461292 w 10853928"/>
                      <a:gd name="connsiteY1" fmla="*/ 0 h 19508"/>
                      <a:gd name="connsiteX2" fmla="*/ 1139662 w 10853928"/>
                      <a:gd name="connsiteY2" fmla="*/ 0 h 19508"/>
                      <a:gd name="connsiteX3" fmla="*/ 1926572 w 10853928"/>
                      <a:gd name="connsiteY3" fmla="*/ 0 h 19508"/>
                      <a:gd name="connsiteX4" fmla="*/ 2279325 w 10853928"/>
                      <a:gd name="connsiteY4" fmla="*/ 0 h 19508"/>
                      <a:gd name="connsiteX5" fmla="*/ 2632078 w 10853928"/>
                      <a:gd name="connsiteY5" fmla="*/ 0 h 19508"/>
                      <a:gd name="connsiteX6" fmla="*/ 3527527 w 10853928"/>
                      <a:gd name="connsiteY6" fmla="*/ 0 h 19508"/>
                      <a:gd name="connsiteX7" fmla="*/ 4205897 w 10853928"/>
                      <a:gd name="connsiteY7" fmla="*/ 0 h 19508"/>
                      <a:gd name="connsiteX8" fmla="*/ 4558650 w 10853928"/>
                      <a:gd name="connsiteY8" fmla="*/ 0 h 19508"/>
                      <a:gd name="connsiteX9" fmla="*/ 5237020 w 10853928"/>
                      <a:gd name="connsiteY9" fmla="*/ 0 h 19508"/>
                      <a:gd name="connsiteX10" fmla="*/ 6132469 w 10853928"/>
                      <a:gd name="connsiteY10" fmla="*/ 0 h 19508"/>
                      <a:gd name="connsiteX11" fmla="*/ 6702301 w 10853928"/>
                      <a:gd name="connsiteY11" fmla="*/ 0 h 19508"/>
                      <a:gd name="connsiteX12" fmla="*/ 7272132 w 10853928"/>
                      <a:gd name="connsiteY12" fmla="*/ 0 h 19508"/>
                      <a:gd name="connsiteX13" fmla="*/ 7950502 w 10853928"/>
                      <a:gd name="connsiteY13" fmla="*/ 0 h 19508"/>
                      <a:gd name="connsiteX14" fmla="*/ 8737412 w 10853928"/>
                      <a:gd name="connsiteY14" fmla="*/ 0 h 19508"/>
                      <a:gd name="connsiteX15" fmla="*/ 9524322 w 10853928"/>
                      <a:gd name="connsiteY15" fmla="*/ 0 h 19508"/>
                      <a:gd name="connsiteX16" fmla="*/ 10853928 w 10853928"/>
                      <a:gd name="connsiteY16" fmla="*/ 0 h 19508"/>
                      <a:gd name="connsiteX17" fmla="*/ 10853928 w 10853928"/>
                      <a:gd name="connsiteY17" fmla="*/ 19508 h 19508"/>
                      <a:gd name="connsiteX18" fmla="*/ 10392636 w 10853928"/>
                      <a:gd name="connsiteY18" fmla="*/ 19508 h 19508"/>
                      <a:gd name="connsiteX19" fmla="*/ 9497187 w 10853928"/>
                      <a:gd name="connsiteY19" fmla="*/ 19508 h 19508"/>
                      <a:gd name="connsiteX20" fmla="*/ 8818817 w 10853928"/>
                      <a:gd name="connsiteY20" fmla="*/ 19508 h 19508"/>
                      <a:gd name="connsiteX21" fmla="*/ 8466064 w 10853928"/>
                      <a:gd name="connsiteY21" fmla="*/ 19508 h 19508"/>
                      <a:gd name="connsiteX22" fmla="*/ 7787693 w 10853928"/>
                      <a:gd name="connsiteY22" fmla="*/ 19508 h 19508"/>
                      <a:gd name="connsiteX23" fmla="*/ 7217862 w 10853928"/>
                      <a:gd name="connsiteY23" fmla="*/ 19508 h 19508"/>
                      <a:gd name="connsiteX24" fmla="*/ 6648031 w 10853928"/>
                      <a:gd name="connsiteY24" fmla="*/ 19508 h 19508"/>
                      <a:gd name="connsiteX25" fmla="*/ 6078200 w 10853928"/>
                      <a:gd name="connsiteY25" fmla="*/ 19508 h 19508"/>
                      <a:gd name="connsiteX26" fmla="*/ 5508368 w 10853928"/>
                      <a:gd name="connsiteY26" fmla="*/ 19508 h 19508"/>
                      <a:gd name="connsiteX27" fmla="*/ 4721459 w 10853928"/>
                      <a:gd name="connsiteY27" fmla="*/ 19508 h 19508"/>
                      <a:gd name="connsiteX28" fmla="*/ 4043088 w 10853928"/>
                      <a:gd name="connsiteY28" fmla="*/ 19508 h 19508"/>
                      <a:gd name="connsiteX29" fmla="*/ 3690336 w 10853928"/>
                      <a:gd name="connsiteY29" fmla="*/ 19508 h 19508"/>
                      <a:gd name="connsiteX30" fmla="*/ 3120504 w 10853928"/>
                      <a:gd name="connsiteY30" fmla="*/ 19508 h 19508"/>
                      <a:gd name="connsiteX31" fmla="*/ 2333595 w 10853928"/>
                      <a:gd name="connsiteY31" fmla="*/ 19508 h 19508"/>
                      <a:gd name="connsiteX32" fmla="*/ 1872303 w 10853928"/>
                      <a:gd name="connsiteY32" fmla="*/ 19508 h 19508"/>
                      <a:gd name="connsiteX33" fmla="*/ 976854 w 10853928"/>
                      <a:gd name="connsiteY33" fmla="*/ 19508 h 19508"/>
                      <a:gd name="connsiteX34" fmla="*/ 0 w 10853928"/>
                      <a:gd name="connsiteY34" fmla="*/ 19508 h 19508"/>
                      <a:gd name="connsiteX35" fmla="*/ 0 w 10853928"/>
                      <a:gd name="connsiteY35" fmla="*/ 0 h 19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0853928" h="19508" fill="none" extrusionOk="0">
                        <a:moveTo>
                          <a:pt x="0" y="0"/>
                        </a:moveTo>
                        <a:cubicBezTo>
                          <a:pt x="146993" y="-19076"/>
                          <a:pt x="347684" y="-4790"/>
                          <a:pt x="461292" y="0"/>
                        </a:cubicBezTo>
                        <a:cubicBezTo>
                          <a:pt x="574900" y="4790"/>
                          <a:pt x="808367" y="19821"/>
                          <a:pt x="1139662" y="0"/>
                        </a:cubicBezTo>
                        <a:cubicBezTo>
                          <a:pt x="1470957" y="-19821"/>
                          <a:pt x="1627405" y="5721"/>
                          <a:pt x="1926572" y="0"/>
                        </a:cubicBezTo>
                        <a:cubicBezTo>
                          <a:pt x="2225739" y="-5721"/>
                          <a:pt x="2137730" y="-3235"/>
                          <a:pt x="2279325" y="0"/>
                        </a:cubicBezTo>
                        <a:cubicBezTo>
                          <a:pt x="2420920" y="3235"/>
                          <a:pt x="2456518" y="9685"/>
                          <a:pt x="2632078" y="0"/>
                        </a:cubicBezTo>
                        <a:cubicBezTo>
                          <a:pt x="2807638" y="-9685"/>
                          <a:pt x="3211516" y="-43007"/>
                          <a:pt x="3527527" y="0"/>
                        </a:cubicBezTo>
                        <a:cubicBezTo>
                          <a:pt x="3843538" y="43007"/>
                          <a:pt x="4058833" y="22042"/>
                          <a:pt x="4205897" y="0"/>
                        </a:cubicBezTo>
                        <a:cubicBezTo>
                          <a:pt x="4352961" y="-22042"/>
                          <a:pt x="4474805" y="-11846"/>
                          <a:pt x="4558650" y="0"/>
                        </a:cubicBezTo>
                        <a:cubicBezTo>
                          <a:pt x="4642495" y="11846"/>
                          <a:pt x="5041928" y="-6069"/>
                          <a:pt x="5237020" y="0"/>
                        </a:cubicBezTo>
                        <a:cubicBezTo>
                          <a:pt x="5432112" y="6069"/>
                          <a:pt x="5943266" y="-17479"/>
                          <a:pt x="6132469" y="0"/>
                        </a:cubicBezTo>
                        <a:cubicBezTo>
                          <a:pt x="6321672" y="17479"/>
                          <a:pt x="6483872" y="26234"/>
                          <a:pt x="6702301" y="0"/>
                        </a:cubicBezTo>
                        <a:cubicBezTo>
                          <a:pt x="6920730" y="-26234"/>
                          <a:pt x="6991194" y="-15156"/>
                          <a:pt x="7272132" y="0"/>
                        </a:cubicBezTo>
                        <a:cubicBezTo>
                          <a:pt x="7553070" y="15156"/>
                          <a:pt x="7684444" y="-32961"/>
                          <a:pt x="7950502" y="0"/>
                        </a:cubicBezTo>
                        <a:cubicBezTo>
                          <a:pt x="8216560" y="32961"/>
                          <a:pt x="8493290" y="-10491"/>
                          <a:pt x="8737412" y="0"/>
                        </a:cubicBezTo>
                        <a:cubicBezTo>
                          <a:pt x="8981534" y="10491"/>
                          <a:pt x="9191586" y="-13899"/>
                          <a:pt x="9524322" y="0"/>
                        </a:cubicBezTo>
                        <a:cubicBezTo>
                          <a:pt x="9857058" y="13899"/>
                          <a:pt x="10297509" y="7485"/>
                          <a:pt x="10853928" y="0"/>
                        </a:cubicBezTo>
                        <a:cubicBezTo>
                          <a:pt x="10853385" y="4602"/>
                          <a:pt x="10853268" y="10000"/>
                          <a:pt x="10853928" y="19508"/>
                        </a:cubicBezTo>
                        <a:cubicBezTo>
                          <a:pt x="10691638" y="29742"/>
                          <a:pt x="10574319" y="30798"/>
                          <a:pt x="10392636" y="19508"/>
                        </a:cubicBezTo>
                        <a:cubicBezTo>
                          <a:pt x="10210953" y="8218"/>
                          <a:pt x="9836277" y="-15522"/>
                          <a:pt x="9497187" y="19508"/>
                        </a:cubicBezTo>
                        <a:cubicBezTo>
                          <a:pt x="9158097" y="54538"/>
                          <a:pt x="9119479" y="31934"/>
                          <a:pt x="8818817" y="19508"/>
                        </a:cubicBezTo>
                        <a:cubicBezTo>
                          <a:pt x="8518155" y="7083"/>
                          <a:pt x="8640037" y="7703"/>
                          <a:pt x="8466064" y="19508"/>
                        </a:cubicBezTo>
                        <a:cubicBezTo>
                          <a:pt x="8292091" y="31313"/>
                          <a:pt x="7997656" y="20134"/>
                          <a:pt x="7787693" y="19508"/>
                        </a:cubicBezTo>
                        <a:cubicBezTo>
                          <a:pt x="7577730" y="18882"/>
                          <a:pt x="7412468" y="22636"/>
                          <a:pt x="7217862" y="19508"/>
                        </a:cubicBezTo>
                        <a:cubicBezTo>
                          <a:pt x="7023256" y="16380"/>
                          <a:pt x="6898018" y="16044"/>
                          <a:pt x="6648031" y="19508"/>
                        </a:cubicBezTo>
                        <a:cubicBezTo>
                          <a:pt x="6398044" y="22972"/>
                          <a:pt x="6254402" y="39845"/>
                          <a:pt x="6078200" y="19508"/>
                        </a:cubicBezTo>
                        <a:cubicBezTo>
                          <a:pt x="5901998" y="-829"/>
                          <a:pt x="5622886" y="4433"/>
                          <a:pt x="5508368" y="19508"/>
                        </a:cubicBezTo>
                        <a:cubicBezTo>
                          <a:pt x="5393850" y="34583"/>
                          <a:pt x="5036260" y="28050"/>
                          <a:pt x="4721459" y="19508"/>
                        </a:cubicBezTo>
                        <a:cubicBezTo>
                          <a:pt x="4406658" y="10966"/>
                          <a:pt x="4239221" y="42771"/>
                          <a:pt x="4043088" y="19508"/>
                        </a:cubicBezTo>
                        <a:cubicBezTo>
                          <a:pt x="3846955" y="-3755"/>
                          <a:pt x="3818802" y="35878"/>
                          <a:pt x="3690336" y="19508"/>
                        </a:cubicBezTo>
                        <a:cubicBezTo>
                          <a:pt x="3561870" y="3138"/>
                          <a:pt x="3265491" y="43414"/>
                          <a:pt x="3120504" y="19508"/>
                        </a:cubicBezTo>
                        <a:cubicBezTo>
                          <a:pt x="2975517" y="-4398"/>
                          <a:pt x="2720254" y="37893"/>
                          <a:pt x="2333595" y="19508"/>
                        </a:cubicBezTo>
                        <a:cubicBezTo>
                          <a:pt x="1946936" y="1123"/>
                          <a:pt x="2097241" y="6996"/>
                          <a:pt x="1872303" y="19508"/>
                        </a:cubicBezTo>
                        <a:cubicBezTo>
                          <a:pt x="1647365" y="32020"/>
                          <a:pt x="1282708" y="46600"/>
                          <a:pt x="976854" y="19508"/>
                        </a:cubicBezTo>
                        <a:cubicBezTo>
                          <a:pt x="671000" y="-7584"/>
                          <a:pt x="408401" y="-11555"/>
                          <a:pt x="0" y="19508"/>
                        </a:cubicBezTo>
                        <a:cubicBezTo>
                          <a:pt x="793" y="12919"/>
                          <a:pt x="460" y="7837"/>
                          <a:pt x="0" y="0"/>
                        </a:cubicBezTo>
                        <a:close/>
                      </a:path>
                      <a:path w="10853928" h="19508" stroke="0" extrusionOk="0">
                        <a:moveTo>
                          <a:pt x="0" y="0"/>
                        </a:moveTo>
                        <a:cubicBezTo>
                          <a:pt x="267322" y="15284"/>
                          <a:pt x="415388" y="-21048"/>
                          <a:pt x="569831" y="0"/>
                        </a:cubicBezTo>
                        <a:cubicBezTo>
                          <a:pt x="724274" y="21048"/>
                          <a:pt x="769333" y="-2353"/>
                          <a:pt x="922584" y="0"/>
                        </a:cubicBezTo>
                        <a:cubicBezTo>
                          <a:pt x="1075835" y="2353"/>
                          <a:pt x="1399490" y="-145"/>
                          <a:pt x="1818033" y="0"/>
                        </a:cubicBezTo>
                        <a:cubicBezTo>
                          <a:pt x="2236576" y="145"/>
                          <a:pt x="2145330" y="5482"/>
                          <a:pt x="2387864" y="0"/>
                        </a:cubicBezTo>
                        <a:cubicBezTo>
                          <a:pt x="2630398" y="-5482"/>
                          <a:pt x="2793207" y="18487"/>
                          <a:pt x="2957695" y="0"/>
                        </a:cubicBezTo>
                        <a:cubicBezTo>
                          <a:pt x="3122183" y="-18487"/>
                          <a:pt x="3579141" y="19003"/>
                          <a:pt x="3853144" y="0"/>
                        </a:cubicBezTo>
                        <a:cubicBezTo>
                          <a:pt x="4127147" y="-19003"/>
                          <a:pt x="4209857" y="12211"/>
                          <a:pt x="4314436" y="0"/>
                        </a:cubicBezTo>
                        <a:cubicBezTo>
                          <a:pt x="4419015" y="-12211"/>
                          <a:pt x="4762459" y="-17220"/>
                          <a:pt x="5209885" y="0"/>
                        </a:cubicBezTo>
                        <a:cubicBezTo>
                          <a:pt x="5657311" y="17220"/>
                          <a:pt x="5692663" y="-3290"/>
                          <a:pt x="6105335" y="0"/>
                        </a:cubicBezTo>
                        <a:cubicBezTo>
                          <a:pt x="6518007" y="3290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441941" y="-17829"/>
                          <a:pt x="7679154" y="0"/>
                        </a:cubicBezTo>
                        <a:cubicBezTo>
                          <a:pt x="7916367" y="17829"/>
                          <a:pt x="8102967" y="-24363"/>
                          <a:pt x="8248985" y="0"/>
                        </a:cubicBezTo>
                        <a:cubicBezTo>
                          <a:pt x="8395003" y="24363"/>
                          <a:pt x="8552393" y="25505"/>
                          <a:pt x="8818817" y="0"/>
                        </a:cubicBezTo>
                        <a:cubicBezTo>
                          <a:pt x="9085241" y="-25505"/>
                          <a:pt x="9411308" y="38000"/>
                          <a:pt x="9605726" y="0"/>
                        </a:cubicBezTo>
                        <a:cubicBezTo>
                          <a:pt x="9800144" y="-38000"/>
                          <a:pt x="10006468" y="-25741"/>
                          <a:pt x="10175558" y="0"/>
                        </a:cubicBezTo>
                        <a:cubicBezTo>
                          <a:pt x="10344648" y="25741"/>
                          <a:pt x="10696282" y="695"/>
                          <a:pt x="10853928" y="0"/>
                        </a:cubicBezTo>
                        <a:cubicBezTo>
                          <a:pt x="10853119" y="4899"/>
                          <a:pt x="10853878" y="13181"/>
                          <a:pt x="10853928" y="19508"/>
                        </a:cubicBezTo>
                        <a:cubicBezTo>
                          <a:pt x="10608124" y="25475"/>
                          <a:pt x="10343415" y="23527"/>
                          <a:pt x="10067018" y="19508"/>
                        </a:cubicBezTo>
                        <a:cubicBezTo>
                          <a:pt x="9790621" y="15490"/>
                          <a:pt x="9843266" y="4784"/>
                          <a:pt x="9714266" y="19508"/>
                        </a:cubicBezTo>
                        <a:cubicBezTo>
                          <a:pt x="9585266" y="34232"/>
                          <a:pt x="9379484" y="3095"/>
                          <a:pt x="9252974" y="19508"/>
                        </a:cubicBezTo>
                        <a:cubicBezTo>
                          <a:pt x="9126464" y="35921"/>
                          <a:pt x="8580678" y="-3684"/>
                          <a:pt x="8357525" y="19508"/>
                        </a:cubicBezTo>
                        <a:cubicBezTo>
                          <a:pt x="8134372" y="42700"/>
                          <a:pt x="7903199" y="27678"/>
                          <a:pt x="7679154" y="19508"/>
                        </a:cubicBezTo>
                        <a:cubicBezTo>
                          <a:pt x="7455109" y="11338"/>
                          <a:pt x="7435944" y="28329"/>
                          <a:pt x="7217862" y="19508"/>
                        </a:cubicBezTo>
                        <a:cubicBezTo>
                          <a:pt x="6999780" y="10687"/>
                          <a:pt x="6680409" y="20205"/>
                          <a:pt x="6539492" y="19508"/>
                        </a:cubicBezTo>
                        <a:cubicBezTo>
                          <a:pt x="6398575" y="18812"/>
                          <a:pt x="6312077" y="34238"/>
                          <a:pt x="6186739" y="19508"/>
                        </a:cubicBezTo>
                        <a:cubicBezTo>
                          <a:pt x="6061401" y="4778"/>
                          <a:pt x="5947033" y="13295"/>
                          <a:pt x="5833986" y="19508"/>
                        </a:cubicBezTo>
                        <a:cubicBezTo>
                          <a:pt x="5720939" y="25721"/>
                          <a:pt x="5482226" y="9806"/>
                          <a:pt x="5155616" y="19508"/>
                        </a:cubicBezTo>
                        <a:cubicBezTo>
                          <a:pt x="4829006" y="29211"/>
                          <a:pt x="4841274" y="30536"/>
                          <a:pt x="4694324" y="19508"/>
                        </a:cubicBezTo>
                        <a:cubicBezTo>
                          <a:pt x="4547374" y="8480"/>
                          <a:pt x="4077675" y="8233"/>
                          <a:pt x="3907414" y="19508"/>
                        </a:cubicBezTo>
                        <a:cubicBezTo>
                          <a:pt x="3737153" y="30784"/>
                          <a:pt x="3538393" y="22850"/>
                          <a:pt x="3446122" y="19508"/>
                        </a:cubicBezTo>
                        <a:cubicBezTo>
                          <a:pt x="3353851" y="16166"/>
                          <a:pt x="2990320" y="-6871"/>
                          <a:pt x="2659212" y="19508"/>
                        </a:cubicBezTo>
                        <a:cubicBezTo>
                          <a:pt x="2328104" y="45887"/>
                          <a:pt x="2427653" y="10827"/>
                          <a:pt x="2306460" y="19508"/>
                        </a:cubicBezTo>
                        <a:cubicBezTo>
                          <a:pt x="2185267" y="28189"/>
                          <a:pt x="1719763" y="4937"/>
                          <a:pt x="1519550" y="19508"/>
                        </a:cubicBezTo>
                        <a:cubicBezTo>
                          <a:pt x="1319337" y="34080"/>
                          <a:pt x="1167371" y="18260"/>
                          <a:pt x="1058258" y="19508"/>
                        </a:cubicBezTo>
                        <a:cubicBezTo>
                          <a:pt x="949145" y="20756"/>
                          <a:pt x="780234" y="32667"/>
                          <a:pt x="705505" y="19508"/>
                        </a:cubicBezTo>
                        <a:cubicBezTo>
                          <a:pt x="630776" y="6349"/>
                          <a:pt x="215796" y="31276"/>
                          <a:pt x="0" y="19508"/>
                        </a:cubicBezTo>
                        <a:cubicBezTo>
                          <a:pt x="603" y="11282"/>
                          <a:pt x="-315" y="606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8C4C7-9A02-5145-734B-E9433A07E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009"/>
            <a:ext cx="10515600" cy="453542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300" dirty="0"/>
              <a:t>A</a:t>
            </a:r>
            <a:r>
              <a:rPr lang="en-US" altLang="en-US" sz="2300" b="1" dirty="0"/>
              <a:t> predicate </a:t>
            </a:r>
            <a:r>
              <a:rPr lang="en-US" altLang="en-US" sz="2300" dirty="0"/>
              <a:t>is a verb phrase template that describes a property of objects, or a relationship among objects represented by variables.</a:t>
            </a:r>
          </a:p>
          <a:p>
            <a:pPr eaLnBrk="1" hangingPunct="1"/>
            <a:r>
              <a:rPr lang="en-US" altLang="en-US" sz="2300" dirty="0"/>
              <a:t>E.g. “my car is blue", "The sky is blue", and "The sea is blue“: </a:t>
            </a:r>
            <a:r>
              <a:rPr lang="en-US" altLang="en-US" sz="2300" b="1" dirty="0"/>
              <a:t>"is blue"</a:t>
            </a:r>
            <a:r>
              <a:rPr lang="en-US" altLang="en-US" sz="2300" dirty="0"/>
              <a:t> is a predicate and it describes the property of being blue. </a:t>
            </a:r>
          </a:p>
          <a:p>
            <a:pPr eaLnBrk="1" hangingPunct="1"/>
            <a:r>
              <a:rPr lang="en-US" altLang="en-US" sz="2300" dirty="0"/>
              <a:t>If we adopt B as the name for the predicate "is blue", sentences that assert an object is blue can be represented as "B(X)", where X represents an object. </a:t>
            </a:r>
          </a:p>
          <a:p>
            <a:pPr eaLnBrk="1" hangingPunct="1"/>
            <a:r>
              <a:rPr lang="en-US" altLang="en-US" sz="2300" dirty="0"/>
              <a:t>B(X) reads as "x is blue" </a:t>
            </a:r>
          </a:p>
          <a:p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301695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AE8FF-C542-B254-32E1-2D2EBA53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466"/>
            <a:ext cx="10515600" cy="1413934"/>
          </a:xfrm>
        </p:spPr>
        <p:txBody>
          <a:bodyPr>
            <a:normAutofit/>
          </a:bodyPr>
          <a:lstStyle/>
          <a:p>
            <a:r>
              <a:rPr lang="en-US" sz="5600"/>
              <a:t>Cont.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789197"/>
            <a:ext cx="10853928" cy="19508"/>
          </a:xfrm>
          <a:custGeom>
            <a:avLst/>
            <a:gdLst>
              <a:gd name="connsiteX0" fmla="*/ 0 w 10853928"/>
              <a:gd name="connsiteY0" fmla="*/ 0 h 19508"/>
              <a:gd name="connsiteX1" fmla="*/ 461292 w 10853928"/>
              <a:gd name="connsiteY1" fmla="*/ 0 h 19508"/>
              <a:gd name="connsiteX2" fmla="*/ 1139662 w 10853928"/>
              <a:gd name="connsiteY2" fmla="*/ 0 h 19508"/>
              <a:gd name="connsiteX3" fmla="*/ 1926572 w 10853928"/>
              <a:gd name="connsiteY3" fmla="*/ 0 h 19508"/>
              <a:gd name="connsiteX4" fmla="*/ 2279325 w 10853928"/>
              <a:gd name="connsiteY4" fmla="*/ 0 h 19508"/>
              <a:gd name="connsiteX5" fmla="*/ 2632078 w 10853928"/>
              <a:gd name="connsiteY5" fmla="*/ 0 h 19508"/>
              <a:gd name="connsiteX6" fmla="*/ 3527527 w 10853928"/>
              <a:gd name="connsiteY6" fmla="*/ 0 h 19508"/>
              <a:gd name="connsiteX7" fmla="*/ 4205897 w 10853928"/>
              <a:gd name="connsiteY7" fmla="*/ 0 h 19508"/>
              <a:gd name="connsiteX8" fmla="*/ 4558650 w 10853928"/>
              <a:gd name="connsiteY8" fmla="*/ 0 h 19508"/>
              <a:gd name="connsiteX9" fmla="*/ 5237020 w 10853928"/>
              <a:gd name="connsiteY9" fmla="*/ 0 h 19508"/>
              <a:gd name="connsiteX10" fmla="*/ 6132469 w 10853928"/>
              <a:gd name="connsiteY10" fmla="*/ 0 h 19508"/>
              <a:gd name="connsiteX11" fmla="*/ 6702301 w 10853928"/>
              <a:gd name="connsiteY11" fmla="*/ 0 h 19508"/>
              <a:gd name="connsiteX12" fmla="*/ 7272132 w 10853928"/>
              <a:gd name="connsiteY12" fmla="*/ 0 h 19508"/>
              <a:gd name="connsiteX13" fmla="*/ 7950502 w 10853928"/>
              <a:gd name="connsiteY13" fmla="*/ 0 h 19508"/>
              <a:gd name="connsiteX14" fmla="*/ 8737412 w 10853928"/>
              <a:gd name="connsiteY14" fmla="*/ 0 h 19508"/>
              <a:gd name="connsiteX15" fmla="*/ 9524322 w 10853928"/>
              <a:gd name="connsiteY15" fmla="*/ 0 h 19508"/>
              <a:gd name="connsiteX16" fmla="*/ 10853928 w 10853928"/>
              <a:gd name="connsiteY16" fmla="*/ 0 h 19508"/>
              <a:gd name="connsiteX17" fmla="*/ 10853928 w 10853928"/>
              <a:gd name="connsiteY17" fmla="*/ 19508 h 19508"/>
              <a:gd name="connsiteX18" fmla="*/ 10392636 w 10853928"/>
              <a:gd name="connsiteY18" fmla="*/ 19508 h 19508"/>
              <a:gd name="connsiteX19" fmla="*/ 9497187 w 10853928"/>
              <a:gd name="connsiteY19" fmla="*/ 19508 h 19508"/>
              <a:gd name="connsiteX20" fmla="*/ 8818817 w 10853928"/>
              <a:gd name="connsiteY20" fmla="*/ 19508 h 19508"/>
              <a:gd name="connsiteX21" fmla="*/ 8466064 w 10853928"/>
              <a:gd name="connsiteY21" fmla="*/ 19508 h 19508"/>
              <a:gd name="connsiteX22" fmla="*/ 7787693 w 10853928"/>
              <a:gd name="connsiteY22" fmla="*/ 19508 h 19508"/>
              <a:gd name="connsiteX23" fmla="*/ 7217862 w 10853928"/>
              <a:gd name="connsiteY23" fmla="*/ 19508 h 19508"/>
              <a:gd name="connsiteX24" fmla="*/ 6648031 w 10853928"/>
              <a:gd name="connsiteY24" fmla="*/ 19508 h 19508"/>
              <a:gd name="connsiteX25" fmla="*/ 6078200 w 10853928"/>
              <a:gd name="connsiteY25" fmla="*/ 19508 h 19508"/>
              <a:gd name="connsiteX26" fmla="*/ 5508368 w 10853928"/>
              <a:gd name="connsiteY26" fmla="*/ 19508 h 19508"/>
              <a:gd name="connsiteX27" fmla="*/ 4721459 w 10853928"/>
              <a:gd name="connsiteY27" fmla="*/ 19508 h 19508"/>
              <a:gd name="connsiteX28" fmla="*/ 4043088 w 10853928"/>
              <a:gd name="connsiteY28" fmla="*/ 19508 h 19508"/>
              <a:gd name="connsiteX29" fmla="*/ 3690336 w 10853928"/>
              <a:gd name="connsiteY29" fmla="*/ 19508 h 19508"/>
              <a:gd name="connsiteX30" fmla="*/ 3120504 w 10853928"/>
              <a:gd name="connsiteY30" fmla="*/ 19508 h 19508"/>
              <a:gd name="connsiteX31" fmla="*/ 2333595 w 10853928"/>
              <a:gd name="connsiteY31" fmla="*/ 19508 h 19508"/>
              <a:gd name="connsiteX32" fmla="*/ 1872303 w 10853928"/>
              <a:gd name="connsiteY32" fmla="*/ 19508 h 19508"/>
              <a:gd name="connsiteX33" fmla="*/ 976854 w 10853928"/>
              <a:gd name="connsiteY33" fmla="*/ 19508 h 19508"/>
              <a:gd name="connsiteX34" fmla="*/ 0 w 10853928"/>
              <a:gd name="connsiteY34" fmla="*/ 19508 h 19508"/>
              <a:gd name="connsiteX35" fmla="*/ 0 w 10853928"/>
              <a:gd name="connsiteY35" fmla="*/ 0 h 19508"/>
              <a:gd name="connsiteX0" fmla="*/ 0 w 10853928"/>
              <a:gd name="connsiteY0" fmla="*/ 0 h 19508"/>
              <a:gd name="connsiteX1" fmla="*/ 569831 w 10853928"/>
              <a:gd name="connsiteY1" fmla="*/ 0 h 19508"/>
              <a:gd name="connsiteX2" fmla="*/ 922584 w 10853928"/>
              <a:gd name="connsiteY2" fmla="*/ 0 h 19508"/>
              <a:gd name="connsiteX3" fmla="*/ 1818033 w 10853928"/>
              <a:gd name="connsiteY3" fmla="*/ 0 h 19508"/>
              <a:gd name="connsiteX4" fmla="*/ 2387864 w 10853928"/>
              <a:gd name="connsiteY4" fmla="*/ 0 h 19508"/>
              <a:gd name="connsiteX5" fmla="*/ 2957695 w 10853928"/>
              <a:gd name="connsiteY5" fmla="*/ 0 h 19508"/>
              <a:gd name="connsiteX6" fmla="*/ 3853144 w 10853928"/>
              <a:gd name="connsiteY6" fmla="*/ 0 h 19508"/>
              <a:gd name="connsiteX7" fmla="*/ 4314436 w 10853928"/>
              <a:gd name="connsiteY7" fmla="*/ 0 h 19508"/>
              <a:gd name="connsiteX8" fmla="*/ 5209885 w 10853928"/>
              <a:gd name="connsiteY8" fmla="*/ 0 h 19508"/>
              <a:gd name="connsiteX9" fmla="*/ 6105335 w 10853928"/>
              <a:gd name="connsiteY9" fmla="*/ 0 h 19508"/>
              <a:gd name="connsiteX10" fmla="*/ 6783705 w 10853928"/>
              <a:gd name="connsiteY10" fmla="*/ 0 h 19508"/>
              <a:gd name="connsiteX11" fmla="*/ 7679154 w 10853928"/>
              <a:gd name="connsiteY11" fmla="*/ 0 h 19508"/>
              <a:gd name="connsiteX12" fmla="*/ 8248985 w 10853928"/>
              <a:gd name="connsiteY12" fmla="*/ 0 h 19508"/>
              <a:gd name="connsiteX13" fmla="*/ 8818817 w 10853928"/>
              <a:gd name="connsiteY13" fmla="*/ 0 h 19508"/>
              <a:gd name="connsiteX14" fmla="*/ 9605726 w 10853928"/>
              <a:gd name="connsiteY14" fmla="*/ 0 h 19508"/>
              <a:gd name="connsiteX15" fmla="*/ 10175558 w 10853928"/>
              <a:gd name="connsiteY15" fmla="*/ 0 h 19508"/>
              <a:gd name="connsiteX16" fmla="*/ 10853928 w 10853928"/>
              <a:gd name="connsiteY16" fmla="*/ 0 h 19508"/>
              <a:gd name="connsiteX17" fmla="*/ 10853928 w 10853928"/>
              <a:gd name="connsiteY17" fmla="*/ 19508 h 19508"/>
              <a:gd name="connsiteX18" fmla="*/ 10067018 w 10853928"/>
              <a:gd name="connsiteY18" fmla="*/ 19508 h 19508"/>
              <a:gd name="connsiteX19" fmla="*/ 9714266 w 10853928"/>
              <a:gd name="connsiteY19" fmla="*/ 19508 h 19508"/>
              <a:gd name="connsiteX20" fmla="*/ 9252974 w 10853928"/>
              <a:gd name="connsiteY20" fmla="*/ 19508 h 19508"/>
              <a:gd name="connsiteX21" fmla="*/ 8357525 w 10853928"/>
              <a:gd name="connsiteY21" fmla="*/ 19508 h 19508"/>
              <a:gd name="connsiteX22" fmla="*/ 7679154 w 10853928"/>
              <a:gd name="connsiteY22" fmla="*/ 19508 h 19508"/>
              <a:gd name="connsiteX23" fmla="*/ 7217862 w 10853928"/>
              <a:gd name="connsiteY23" fmla="*/ 19508 h 19508"/>
              <a:gd name="connsiteX24" fmla="*/ 6539492 w 10853928"/>
              <a:gd name="connsiteY24" fmla="*/ 19508 h 19508"/>
              <a:gd name="connsiteX25" fmla="*/ 6186739 w 10853928"/>
              <a:gd name="connsiteY25" fmla="*/ 19508 h 19508"/>
              <a:gd name="connsiteX26" fmla="*/ 5833986 w 10853928"/>
              <a:gd name="connsiteY26" fmla="*/ 19508 h 19508"/>
              <a:gd name="connsiteX27" fmla="*/ 5155616 w 10853928"/>
              <a:gd name="connsiteY27" fmla="*/ 19508 h 19508"/>
              <a:gd name="connsiteX28" fmla="*/ 4694324 w 10853928"/>
              <a:gd name="connsiteY28" fmla="*/ 19508 h 19508"/>
              <a:gd name="connsiteX29" fmla="*/ 3907414 w 10853928"/>
              <a:gd name="connsiteY29" fmla="*/ 19508 h 19508"/>
              <a:gd name="connsiteX30" fmla="*/ 3446122 w 10853928"/>
              <a:gd name="connsiteY30" fmla="*/ 19508 h 19508"/>
              <a:gd name="connsiteX31" fmla="*/ 2659212 w 10853928"/>
              <a:gd name="connsiteY31" fmla="*/ 19508 h 19508"/>
              <a:gd name="connsiteX32" fmla="*/ 2306460 w 10853928"/>
              <a:gd name="connsiteY32" fmla="*/ 19508 h 19508"/>
              <a:gd name="connsiteX33" fmla="*/ 1519550 w 10853928"/>
              <a:gd name="connsiteY33" fmla="*/ 19508 h 19508"/>
              <a:gd name="connsiteX34" fmla="*/ 1058258 w 10853928"/>
              <a:gd name="connsiteY34" fmla="*/ 19508 h 19508"/>
              <a:gd name="connsiteX35" fmla="*/ 705505 w 10853928"/>
              <a:gd name="connsiteY35" fmla="*/ 19508 h 19508"/>
              <a:gd name="connsiteX36" fmla="*/ 0 w 10853928"/>
              <a:gd name="connsiteY36" fmla="*/ 19508 h 19508"/>
              <a:gd name="connsiteX37" fmla="*/ 0 w 10853928"/>
              <a:gd name="connsiteY37" fmla="*/ 0 h 19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853928" h="19508" fill="none" extrusionOk="0">
                <a:moveTo>
                  <a:pt x="0" y="0"/>
                </a:moveTo>
                <a:cubicBezTo>
                  <a:pt x="148844" y="-12576"/>
                  <a:pt x="369822" y="4531"/>
                  <a:pt x="461292" y="0"/>
                </a:cubicBezTo>
                <a:cubicBezTo>
                  <a:pt x="533730" y="12393"/>
                  <a:pt x="799107" y="53737"/>
                  <a:pt x="1139662" y="0"/>
                </a:cubicBezTo>
                <a:cubicBezTo>
                  <a:pt x="1477541" y="-30910"/>
                  <a:pt x="1606607" y="34774"/>
                  <a:pt x="1926572" y="0"/>
                </a:cubicBezTo>
                <a:cubicBezTo>
                  <a:pt x="2226101" y="10742"/>
                  <a:pt x="2150962" y="-15108"/>
                  <a:pt x="2279325" y="0"/>
                </a:cubicBezTo>
                <a:cubicBezTo>
                  <a:pt x="2419596" y="7368"/>
                  <a:pt x="2458366" y="10319"/>
                  <a:pt x="2632078" y="0"/>
                </a:cubicBezTo>
                <a:cubicBezTo>
                  <a:pt x="2783863" y="-56865"/>
                  <a:pt x="3289173" y="-57795"/>
                  <a:pt x="3527527" y="0"/>
                </a:cubicBezTo>
                <a:cubicBezTo>
                  <a:pt x="3846409" y="32923"/>
                  <a:pt x="4042920" y="-6244"/>
                  <a:pt x="4205897" y="0"/>
                </a:cubicBezTo>
                <a:cubicBezTo>
                  <a:pt x="4353457" y="-26451"/>
                  <a:pt x="4477084" y="-6983"/>
                  <a:pt x="4558650" y="0"/>
                </a:cubicBezTo>
                <a:cubicBezTo>
                  <a:pt x="4640946" y="18182"/>
                  <a:pt x="5030068" y="-2949"/>
                  <a:pt x="5237020" y="0"/>
                </a:cubicBezTo>
                <a:cubicBezTo>
                  <a:pt x="5430406" y="11222"/>
                  <a:pt x="5953455" y="472"/>
                  <a:pt x="6132469" y="0"/>
                </a:cubicBezTo>
                <a:cubicBezTo>
                  <a:pt x="6335852" y="30988"/>
                  <a:pt x="6486953" y="23701"/>
                  <a:pt x="6702301" y="0"/>
                </a:cubicBezTo>
                <a:cubicBezTo>
                  <a:pt x="6921297" y="-42759"/>
                  <a:pt x="6985572" y="-25558"/>
                  <a:pt x="7272132" y="0"/>
                </a:cubicBezTo>
                <a:cubicBezTo>
                  <a:pt x="7562341" y="33184"/>
                  <a:pt x="7703202" y="-38242"/>
                  <a:pt x="7950502" y="0"/>
                </a:cubicBezTo>
                <a:cubicBezTo>
                  <a:pt x="8221430" y="13869"/>
                  <a:pt x="8521531" y="-39735"/>
                  <a:pt x="8737412" y="0"/>
                </a:cubicBezTo>
                <a:cubicBezTo>
                  <a:pt x="8978895" y="19385"/>
                  <a:pt x="9214745" y="-30327"/>
                  <a:pt x="9524322" y="0"/>
                </a:cubicBezTo>
                <a:cubicBezTo>
                  <a:pt x="9898763" y="20324"/>
                  <a:pt x="10348057" y="85038"/>
                  <a:pt x="10853928" y="0"/>
                </a:cubicBezTo>
                <a:cubicBezTo>
                  <a:pt x="10854525" y="4656"/>
                  <a:pt x="10853639" y="10075"/>
                  <a:pt x="10853928" y="19508"/>
                </a:cubicBezTo>
                <a:cubicBezTo>
                  <a:pt x="10671637" y="27333"/>
                  <a:pt x="10558478" y="36133"/>
                  <a:pt x="10392636" y="19508"/>
                </a:cubicBezTo>
                <a:cubicBezTo>
                  <a:pt x="10200929" y="6099"/>
                  <a:pt x="9911375" y="-504"/>
                  <a:pt x="9497187" y="19508"/>
                </a:cubicBezTo>
                <a:cubicBezTo>
                  <a:pt x="9149112" y="55677"/>
                  <a:pt x="9115637" y="25755"/>
                  <a:pt x="8818817" y="19508"/>
                </a:cubicBezTo>
                <a:cubicBezTo>
                  <a:pt x="8504325" y="6161"/>
                  <a:pt x="8632947" y="20252"/>
                  <a:pt x="8466064" y="19508"/>
                </a:cubicBezTo>
                <a:cubicBezTo>
                  <a:pt x="8251560" y="40909"/>
                  <a:pt x="7977162" y="39369"/>
                  <a:pt x="7787693" y="19508"/>
                </a:cubicBezTo>
                <a:cubicBezTo>
                  <a:pt x="7513626" y="25683"/>
                  <a:pt x="7343692" y="29355"/>
                  <a:pt x="7217862" y="19508"/>
                </a:cubicBezTo>
                <a:cubicBezTo>
                  <a:pt x="7030430" y="13860"/>
                  <a:pt x="6908401" y="-8869"/>
                  <a:pt x="6648031" y="19508"/>
                </a:cubicBezTo>
                <a:cubicBezTo>
                  <a:pt x="6423360" y="34146"/>
                  <a:pt x="6272259" y="11812"/>
                  <a:pt x="6078200" y="19508"/>
                </a:cubicBezTo>
                <a:cubicBezTo>
                  <a:pt x="5919393" y="-6631"/>
                  <a:pt x="5648327" y="8985"/>
                  <a:pt x="5508368" y="19508"/>
                </a:cubicBezTo>
                <a:cubicBezTo>
                  <a:pt x="5397055" y="75513"/>
                  <a:pt x="5008587" y="17654"/>
                  <a:pt x="4721459" y="19508"/>
                </a:cubicBezTo>
                <a:cubicBezTo>
                  <a:pt x="4423529" y="9854"/>
                  <a:pt x="4238927" y="30190"/>
                  <a:pt x="4043088" y="19508"/>
                </a:cubicBezTo>
                <a:cubicBezTo>
                  <a:pt x="3853216" y="-8297"/>
                  <a:pt x="3821542" y="41382"/>
                  <a:pt x="3690336" y="19508"/>
                </a:cubicBezTo>
                <a:cubicBezTo>
                  <a:pt x="3588736" y="2553"/>
                  <a:pt x="3267955" y="40887"/>
                  <a:pt x="3120504" y="19508"/>
                </a:cubicBezTo>
                <a:cubicBezTo>
                  <a:pt x="2982707" y="-21230"/>
                  <a:pt x="2775508" y="62888"/>
                  <a:pt x="2333595" y="19508"/>
                </a:cubicBezTo>
                <a:cubicBezTo>
                  <a:pt x="1952444" y="-3647"/>
                  <a:pt x="2106696" y="10323"/>
                  <a:pt x="1872303" y="19508"/>
                </a:cubicBezTo>
                <a:cubicBezTo>
                  <a:pt x="1649725" y="18006"/>
                  <a:pt x="1276325" y="32508"/>
                  <a:pt x="976854" y="19508"/>
                </a:cubicBezTo>
                <a:cubicBezTo>
                  <a:pt x="678349" y="47575"/>
                  <a:pt x="389955" y="-15972"/>
                  <a:pt x="0" y="19508"/>
                </a:cubicBezTo>
                <a:cubicBezTo>
                  <a:pt x="777" y="12495"/>
                  <a:pt x="363" y="7753"/>
                  <a:pt x="0" y="0"/>
                </a:cubicBezTo>
                <a:close/>
              </a:path>
              <a:path w="10853928" h="19508" stroke="0" extrusionOk="0">
                <a:moveTo>
                  <a:pt x="0" y="0"/>
                </a:moveTo>
                <a:cubicBezTo>
                  <a:pt x="248201" y="37795"/>
                  <a:pt x="425955" y="-14713"/>
                  <a:pt x="569831" y="0"/>
                </a:cubicBezTo>
                <a:cubicBezTo>
                  <a:pt x="731980" y="19938"/>
                  <a:pt x="780609" y="2537"/>
                  <a:pt x="922584" y="0"/>
                </a:cubicBezTo>
                <a:cubicBezTo>
                  <a:pt x="1107521" y="22812"/>
                  <a:pt x="1375437" y="72467"/>
                  <a:pt x="1818033" y="0"/>
                </a:cubicBezTo>
                <a:cubicBezTo>
                  <a:pt x="2244902" y="-4612"/>
                  <a:pt x="2127567" y="-2844"/>
                  <a:pt x="2387864" y="0"/>
                </a:cubicBezTo>
                <a:cubicBezTo>
                  <a:pt x="2613866" y="-31707"/>
                  <a:pt x="2791313" y="32452"/>
                  <a:pt x="2957695" y="0"/>
                </a:cubicBezTo>
                <a:cubicBezTo>
                  <a:pt x="3165960" y="17917"/>
                  <a:pt x="3584833" y="-5799"/>
                  <a:pt x="3853144" y="0"/>
                </a:cubicBezTo>
                <a:cubicBezTo>
                  <a:pt x="4134651" y="-32521"/>
                  <a:pt x="4224062" y="15479"/>
                  <a:pt x="4314436" y="0"/>
                </a:cubicBezTo>
                <a:cubicBezTo>
                  <a:pt x="4363725" y="21320"/>
                  <a:pt x="4721763" y="54829"/>
                  <a:pt x="5209885" y="0"/>
                </a:cubicBezTo>
                <a:cubicBezTo>
                  <a:pt x="5664217" y="18492"/>
                  <a:pt x="5695108" y="-4466"/>
                  <a:pt x="6105335" y="0"/>
                </a:cubicBezTo>
                <a:cubicBezTo>
                  <a:pt x="6514626" y="-1646"/>
                  <a:pt x="6449737" y="8979"/>
                  <a:pt x="6783705" y="0"/>
                </a:cubicBezTo>
                <a:cubicBezTo>
                  <a:pt x="7135888" y="35482"/>
                  <a:pt x="7416885" y="-14537"/>
                  <a:pt x="7679154" y="0"/>
                </a:cubicBezTo>
                <a:cubicBezTo>
                  <a:pt x="7917026" y="25765"/>
                  <a:pt x="8088501" y="-21815"/>
                  <a:pt x="8248985" y="0"/>
                </a:cubicBezTo>
                <a:cubicBezTo>
                  <a:pt x="8388239" y="52298"/>
                  <a:pt x="8535631" y="21522"/>
                  <a:pt x="8818817" y="0"/>
                </a:cubicBezTo>
                <a:cubicBezTo>
                  <a:pt x="9052374" y="-6925"/>
                  <a:pt x="9422291" y="954"/>
                  <a:pt x="9605726" y="0"/>
                </a:cubicBezTo>
                <a:cubicBezTo>
                  <a:pt x="9795145" y="-40942"/>
                  <a:pt x="10015755" y="14744"/>
                  <a:pt x="10175558" y="0"/>
                </a:cubicBezTo>
                <a:cubicBezTo>
                  <a:pt x="10356236" y="57645"/>
                  <a:pt x="10712325" y="-7212"/>
                  <a:pt x="10853928" y="0"/>
                </a:cubicBezTo>
                <a:cubicBezTo>
                  <a:pt x="10853092" y="5194"/>
                  <a:pt x="10853979" y="13324"/>
                  <a:pt x="10853928" y="19508"/>
                </a:cubicBezTo>
                <a:cubicBezTo>
                  <a:pt x="10613162" y="20527"/>
                  <a:pt x="10295268" y="40860"/>
                  <a:pt x="10067018" y="19508"/>
                </a:cubicBezTo>
                <a:cubicBezTo>
                  <a:pt x="9797842" y="16989"/>
                  <a:pt x="9847612" y="7854"/>
                  <a:pt x="9714266" y="19508"/>
                </a:cubicBezTo>
                <a:cubicBezTo>
                  <a:pt x="9596528" y="24852"/>
                  <a:pt x="9385168" y="16365"/>
                  <a:pt x="9252974" y="19508"/>
                </a:cubicBezTo>
                <a:cubicBezTo>
                  <a:pt x="9133747" y="37028"/>
                  <a:pt x="8598520" y="7462"/>
                  <a:pt x="8357525" y="19508"/>
                </a:cubicBezTo>
                <a:cubicBezTo>
                  <a:pt x="8139343" y="39043"/>
                  <a:pt x="7920663" y="26755"/>
                  <a:pt x="7679154" y="19508"/>
                </a:cubicBezTo>
                <a:cubicBezTo>
                  <a:pt x="7457176" y="6408"/>
                  <a:pt x="7439487" y="26359"/>
                  <a:pt x="7217862" y="19508"/>
                </a:cubicBezTo>
                <a:cubicBezTo>
                  <a:pt x="7000295" y="18052"/>
                  <a:pt x="6684661" y="19671"/>
                  <a:pt x="6539492" y="19508"/>
                </a:cubicBezTo>
                <a:cubicBezTo>
                  <a:pt x="6409713" y="620"/>
                  <a:pt x="6308684" y="22111"/>
                  <a:pt x="6186739" y="19508"/>
                </a:cubicBezTo>
                <a:cubicBezTo>
                  <a:pt x="6057829" y="-730"/>
                  <a:pt x="5954438" y="13368"/>
                  <a:pt x="5833986" y="19508"/>
                </a:cubicBezTo>
                <a:cubicBezTo>
                  <a:pt x="5754784" y="-11076"/>
                  <a:pt x="5459675" y="15406"/>
                  <a:pt x="5155616" y="19508"/>
                </a:cubicBezTo>
                <a:cubicBezTo>
                  <a:pt x="4827892" y="28802"/>
                  <a:pt x="4840667" y="28442"/>
                  <a:pt x="4694324" y="19508"/>
                </a:cubicBezTo>
                <a:cubicBezTo>
                  <a:pt x="4550693" y="14343"/>
                  <a:pt x="4057923" y="27479"/>
                  <a:pt x="3907414" y="19508"/>
                </a:cubicBezTo>
                <a:cubicBezTo>
                  <a:pt x="3735404" y="52168"/>
                  <a:pt x="3522546" y="20439"/>
                  <a:pt x="3446122" y="19508"/>
                </a:cubicBezTo>
                <a:cubicBezTo>
                  <a:pt x="3357142" y="-61208"/>
                  <a:pt x="2933564" y="39966"/>
                  <a:pt x="2659212" y="19508"/>
                </a:cubicBezTo>
                <a:cubicBezTo>
                  <a:pt x="2314482" y="53001"/>
                  <a:pt x="2436427" y="34853"/>
                  <a:pt x="2306460" y="19508"/>
                </a:cubicBezTo>
                <a:cubicBezTo>
                  <a:pt x="2192306" y="25564"/>
                  <a:pt x="1738737" y="-15515"/>
                  <a:pt x="1519550" y="19508"/>
                </a:cubicBezTo>
                <a:cubicBezTo>
                  <a:pt x="1327695" y="32925"/>
                  <a:pt x="1164261" y="33397"/>
                  <a:pt x="1058258" y="19508"/>
                </a:cubicBezTo>
                <a:cubicBezTo>
                  <a:pt x="956326" y="22243"/>
                  <a:pt x="768184" y="33081"/>
                  <a:pt x="705505" y="19508"/>
                </a:cubicBezTo>
                <a:cubicBezTo>
                  <a:pt x="603858" y="-11630"/>
                  <a:pt x="259641" y="13836"/>
                  <a:pt x="0" y="19508"/>
                </a:cubicBezTo>
                <a:cubicBezTo>
                  <a:pt x="595" y="10942"/>
                  <a:pt x="411" y="6303"/>
                  <a:pt x="0" y="0"/>
                </a:cubicBezTo>
                <a:close/>
              </a:path>
              <a:path w="10853928" h="19508" fill="none" stroke="0" extrusionOk="0">
                <a:moveTo>
                  <a:pt x="0" y="0"/>
                </a:moveTo>
                <a:cubicBezTo>
                  <a:pt x="140550" y="-23050"/>
                  <a:pt x="343097" y="-3068"/>
                  <a:pt x="461292" y="0"/>
                </a:cubicBezTo>
                <a:cubicBezTo>
                  <a:pt x="580883" y="6050"/>
                  <a:pt x="761598" y="21308"/>
                  <a:pt x="1139662" y="0"/>
                </a:cubicBezTo>
                <a:cubicBezTo>
                  <a:pt x="1444419" y="6095"/>
                  <a:pt x="1620574" y="43480"/>
                  <a:pt x="1926572" y="0"/>
                </a:cubicBezTo>
                <a:cubicBezTo>
                  <a:pt x="2219462" y="-9155"/>
                  <a:pt x="2149177" y="2235"/>
                  <a:pt x="2279325" y="0"/>
                </a:cubicBezTo>
                <a:cubicBezTo>
                  <a:pt x="2425839" y="3819"/>
                  <a:pt x="2459637" y="3266"/>
                  <a:pt x="2632078" y="0"/>
                </a:cubicBezTo>
                <a:cubicBezTo>
                  <a:pt x="2742936" y="-19593"/>
                  <a:pt x="3178928" y="-12325"/>
                  <a:pt x="3527527" y="0"/>
                </a:cubicBezTo>
                <a:cubicBezTo>
                  <a:pt x="3840525" y="14275"/>
                  <a:pt x="4037262" y="52020"/>
                  <a:pt x="4205897" y="0"/>
                </a:cubicBezTo>
                <a:cubicBezTo>
                  <a:pt x="4359450" y="-18409"/>
                  <a:pt x="4487354" y="-8829"/>
                  <a:pt x="4558650" y="0"/>
                </a:cubicBezTo>
                <a:cubicBezTo>
                  <a:pt x="4596649" y="4431"/>
                  <a:pt x="5056323" y="5704"/>
                  <a:pt x="5237020" y="0"/>
                </a:cubicBezTo>
                <a:cubicBezTo>
                  <a:pt x="5454176" y="38913"/>
                  <a:pt x="5947718" y="28629"/>
                  <a:pt x="6132469" y="0"/>
                </a:cubicBezTo>
                <a:cubicBezTo>
                  <a:pt x="6340477" y="46446"/>
                  <a:pt x="6508627" y="56557"/>
                  <a:pt x="6702301" y="0"/>
                </a:cubicBezTo>
                <a:cubicBezTo>
                  <a:pt x="6926034" y="-30878"/>
                  <a:pt x="6991816" y="-18081"/>
                  <a:pt x="7272132" y="0"/>
                </a:cubicBezTo>
                <a:cubicBezTo>
                  <a:pt x="7525844" y="19627"/>
                  <a:pt x="7676985" y="-38108"/>
                  <a:pt x="7950502" y="0"/>
                </a:cubicBezTo>
                <a:cubicBezTo>
                  <a:pt x="8168339" y="29538"/>
                  <a:pt x="8473544" y="-50742"/>
                  <a:pt x="8737412" y="0"/>
                </a:cubicBezTo>
                <a:cubicBezTo>
                  <a:pt x="8982130" y="2430"/>
                  <a:pt x="9173345" y="-3248"/>
                  <a:pt x="9524322" y="0"/>
                </a:cubicBezTo>
                <a:cubicBezTo>
                  <a:pt x="9834243" y="54693"/>
                  <a:pt x="10356026" y="50968"/>
                  <a:pt x="10853928" y="0"/>
                </a:cubicBezTo>
                <a:cubicBezTo>
                  <a:pt x="10853351" y="5404"/>
                  <a:pt x="10854170" y="9465"/>
                  <a:pt x="10853928" y="19508"/>
                </a:cubicBezTo>
                <a:cubicBezTo>
                  <a:pt x="10689617" y="32950"/>
                  <a:pt x="10550303" y="32079"/>
                  <a:pt x="10392636" y="19508"/>
                </a:cubicBezTo>
                <a:cubicBezTo>
                  <a:pt x="10223363" y="32791"/>
                  <a:pt x="9805069" y="936"/>
                  <a:pt x="9497187" y="19508"/>
                </a:cubicBezTo>
                <a:cubicBezTo>
                  <a:pt x="9159820" y="44683"/>
                  <a:pt x="9114539" y="31654"/>
                  <a:pt x="8818817" y="19508"/>
                </a:cubicBezTo>
                <a:cubicBezTo>
                  <a:pt x="8527400" y="15042"/>
                  <a:pt x="8633507" y="27421"/>
                  <a:pt x="8466064" y="19508"/>
                </a:cubicBezTo>
                <a:cubicBezTo>
                  <a:pt x="8270676" y="74303"/>
                  <a:pt x="7987709" y="6935"/>
                  <a:pt x="7787693" y="19508"/>
                </a:cubicBezTo>
                <a:cubicBezTo>
                  <a:pt x="7544623" y="4777"/>
                  <a:pt x="7402157" y="3457"/>
                  <a:pt x="7217862" y="19508"/>
                </a:cubicBezTo>
                <a:cubicBezTo>
                  <a:pt x="7052949" y="9867"/>
                  <a:pt x="6919578" y="33806"/>
                  <a:pt x="6648031" y="19508"/>
                </a:cubicBezTo>
                <a:cubicBezTo>
                  <a:pt x="6370813" y="13645"/>
                  <a:pt x="6241857" y="52544"/>
                  <a:pt x="6078200" y="19508"/>
                </a:cubicBezTo>
                <a:cubicBezTo>
                  <a:pt x="5890116" y="24598"/>
                  <a:pt x="5632365" y="-6887"/>
                  <a:pt x="5508368" y="19508"/>
                </a:cubicBezTo>
                <a:cubicBezTo>
                  <a:pt x="5420337" y="59144"/>
                  <a:pt x="5047013" y="21621"/>
                  <a:pt x="4721459" y="19508"/>
                </a:cubicBezTo>
                <a:cubicBezTo>
                  <a:pt x="4405572" y="20611"/>
                  <a:pt x="4245611" y="14881"/>
                  <a:pt x="4043088" y="19508"/>
                </a:cubicBezTo>
                <a:cubicBezTo>
                  <a:pt x="3843535" y="-3865"/>
                  <a:pt x="3825260" y="37724"/>
                  <a:pt x="3690336" y="19508"/>
                </a:cubicBezTo>
                <a:cubicBezTo>
                  <a:pt x="3579366" y="-1493"/>
                  <a:pt x="3262758" y="62348"/>
                  <a:pt x="3120504" y="19508"/>
                </a:cubicBezTo>
                <a:cubicBezTo>
                  <a:pt x="2982138" y="13085"/>
                  <a:pt x="2747890" y="43373"/>
                  <a:pt x="2333595" y="19508"/>
                </a:cubicBezTo>
                <a:cubicBezTo>
                  <a:pt x="1929322" y="12496"/>
                  <a:pt x="2077826" y="-22063"/>
                  <a:pt x="1872303" y="19508"/>
                </a:cubicBezTo>
                <a:cubicBezTo>
                  <a:pt x="1633496" y="33683"/>
                  <a:pt x="1297706" y="62353"/>
                  <a:pt x="976854" y="19508"/>
                </a:cubicBezTo>
                <a:cubicBezTo>
                  <a:pt x="659648" y="53776"/>
                  <a:pt x="416916" y="10332"/>
                  <a:pt x="0" y="19508"/>
                </a:cubicBezTo>
                <a:cubicBezTo>
                  <a:pt x="1632" y="13310"/>
                  <a:pt x="1042" y="840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853928"/>
                      <a:gd name="connsiteY0" fmla="*/ 0 h 19508"/>
                      <a:gd name="connsiteX1" fmla="*/ 461292 w 10853928"/>
                      <a:gd name="connsiteY1" fmla="*/ 0 h 19508"/>
                      <a:gd name="connsiteX2" fmla="*/ 1139662 w 10853928"/>
                      <a:gd name="connsiteY2" fmla="*/ 0 h 19508"/>
                      <a:gd name="connsiteX3" fmla="*/ 1926572 w 10853928"/>
                      <a:gd name="connsiteY3" fmla="*/ 0 h 19508"/>
                      <a:gd name="connsiteX4" fmla="*/ 2279325 w 10853928"/>
                      <a:gd name="connsiteY4" fmla="*/ 0 h 19508"/>
                      <a:gd name="connsiteX5" fmla="*/ 2632078 w 10853928"/>
                      <a:gd name="connsiteY5" fmla="*/ 0 h 19508"/>
                      <a:gd name="connsiteX6" fmla="*/ 3527527 w 10853928"/>
                      <a:gd name="connsiteY6" fmla="*/ 0 h 19508"/>
                      <a:gd name="connsiteX7" fmla="*/ 4205897 w 10853928"/>
                      <a:gd name="connsiteY7" fmla="*/ 0 h 19508"/>
                      <a:gd name="connsiteX8" fmla="*/ 4558650 w 10853928"/>
                      <a:gd name="connsiteY8" fmla="*/ 0 h 19508"/>
                      <a:gd name="connsiteX9" fmla="*/ 5237020 w 10853928"/>
                      <a:gd name="connsiteY9" fmla="*/ 0 h 19508"/>
                      <a:gd name="connsiteX10" fmla="*/ 6132469 w 10853928"/>
                      <a:gd name="connsiteY10" fmla="*/ 0 h 19508"/>
                      <a:gd name="connsiteX11" fmla="*/ 6702301 w 10853928"/>
                      <a:gd name="connsiteY11" fmla="*/ 0 h 19508"/>
                      <a:gd name="connsiteX12" fmla="*/ 7272132 w 10853928"/>
                      <a:gd name="connsiteY12" fmla="*/ 0 h 19508"/>
                      <a:gd name="connsiteX13" fmla="*/ 7950502 w 10853928"/>
                      <a:gd name="connsiteY13" fmla="*/ 0 h 19508"/>
                      <a:gd name="connsiteX14" fmla="*/ 8737412 w 10853928"/>
                      <a:gd name="connsiteY14" fmla="*/ 0 h 19508"/>
                      <a:gd name="connsiteX15" fmla="*/ 9524322 w 10853928"/>
                      <a:gd name="connsiteY15" fmla="*/ 0 h 19508"/>
                      <a:gd name="connsiteX16" fmla="*/ 10853928 w 10853928"/>
                      <a:gd name="connsiteY16" fmla="*/ 0 h 19508"/>
                      <a:gd name="connsiteX17" fmla="*/ 10853928 w 10853928"/>
                      <a:gd name="connsiteY17" fmla="*/ 19508 h 19508"/>
                      <a:gd name="connsiteX18" fmla="*/ 10392636 w 10853928"/>
                      <a:gd name="connsiteY18" fmla="*/ 19508 h 19508"/>
                      <a:gd name="connsiteX19" fmla="*/ 9497187 w 10853928"/>
                      <a:gd name="connsiteY19" fmla="*/ 19508 h 19508"/>
                      <a:gd name="connsiteX20" fmla="*/ 8818817 w 10853928"/>
                      <a:gd name="connsiteY20" fmla="*/ 19508 h 19508"/>
                      <a:gd name="connsiteX21" fmla="*/ 8466064 w 10853928"/>
                      <a:gd name="connsiteY21" fmla="*/ 19508 h 19508"/>
                      <a:gd name="connsiteX22" fmla="*/ 7787693 w 10853928"/>
                      <a:gd name="connsiteY22" fmla="*/ 19508 h 19508"/>
                      <a:gd name="connsiteX23" fmla="*/ 7217862 w 10853928"/>
                      <a:gd name="connsiteY23" fmla="*/ 19508 h 19508"/>
                      <a:gd name="connsiteX24" fmla="*/ 6648031 w 10853928"/>
                      <a:gd name="connsiteY24" fmla="*/ 19508 h 19508"/>
                      <a:gd name="connsiteX25" fmla="*/ 6078200 w 10853928"/>
                      <a:gd name="connsiteY25" fmla="*/ 19508 h 19508"/>
                      <a:gd name="connsiteX26" fmla="*/ 5508368 w 10853928"/>
                      <a:gd name="connsiteY26" fmla="*/ 19508 h 19508"/>
                      <a:gd name="connsiteX27" fmla="*/ 4721459 w 10853928"/>
                      <a:gd name="connsiteY27" fmla="*/ 19508 h 19508"/>
                      <a:gd name="connsiteX28" fmla="*/ 4043088 w 10853928"/>
                      <a:gd name="connsiteY28" fmla="*/ 19508 h 19508"/>
                      <a:gd name="connsiteX29" fmla="*/ 3690336 w 10853928"/>
                      <a:gd name="connsiteY29" fmla="*/ 19508 h 19508"/>
                      <a:gd name="connsiteX30" fmla="*/ 3120504 w 10853928"/>
                      <a:gd name="connsiteY30" fmla="*/ 19508 h 19508"/>
                      <a:gd name="connsiteX31" fmla="*/ 2333595 w 10853928"/>
                      <a:gd name="connsiteY31" fmla="*/ 19508 h 19508"/>
                      <a:gd name="connsiteX32" fmla="*/ 1872303 w 10853928"/>
                      <a:gd name="connsiteY32" fmla="*/ 19508 h 19508"/>
                      <a:gd name="connsiteX33" fmla="*/ 976854 w 10853928"/>
                      <a:gd name="connsiteY33" fmla="*/ 19508 h 19508"/>
                      <a:gd name="connsiteX34" fmla="*/ 0 w 10853928"/>
                      <a:gd name="connsiteY34" fmla="*/ 19508 h 19508"/>
                      <a:gd name="connsiteX35" fmla="*/ 0 w 10853928"/>
                      <a:gd name="connsiteY35" fmla="*/ 0 h 19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0853928" h="19508" fill="none" extrusionOk="0">
                        <a:moveTo>
                          <a:pt x="0" y="0"/>
                        </a:moveTo>
                        <a:cubicBezTo>
                          <a:pt x="146993" y="-19076"/>
                          <a:pt x="347684" y="-4790"/>
                          <a:pt x="461292" y="0"/>
                        </a:cubicBezTo>
                        <a:cubicBezTo>
                          <a:pt x="574900" y="4790"/>
                          <a:pt x="808367" y="19821"/>
                          <a:pt x="1139662" y="0"/>
                        </a:cubicBezTo>
                        <a:cubicBezTo>
                          <a:pt x="1470957" y="-19821"/>
                          <a:pt x="1627405" y="5721"/>
                          <a:pt x="1926572" y="0"/>
                        </a:cubicBezTo>
                        <a:cubicBezTo>
                          <a:pt x="2225739" y="-5721"/>
                          <a:pt x="2137730" y="-3235"/>
                          <a:pt x="2279325" y="0"/>
                        </a:cubicBezTo>
                        <a:cubicBezTo>
                          <a:pt x="2420920" y="3235"/>
                          <a:pt x="2456518" y="9685"/>
                          <a:pt x="2632078" y="0"/>
                        </a:cubicBezTo>
                        <a:cubicBezTo>
                          <a:pt x="2807638" y="-9685"/>
                          <a:pt x="3211516" y="-43007"/>
                          <a:pt x="3527527" y="0"/>
                        </a:cubicBezTo>
                        <a:cubicBezTo>
                          <a:pt x="3843538" y="43007"/>
                          <a:pt x="4058833" y="22042"/>
                          <a:pt x="4205897" y="0"/>
                        </a:cubicBezTo>
                        <a:cubicBezTo>
                          <a:pt x="4352961" y="-22042"/>
                          <a:pt x="4474805" y="-11846"/>
                          <a:pt x="4558650" y="0"/>
                        </a:cubicBezTo>
                        <a:cubicBezTo>
                          <a:pt x="4642495" y="11846"/>
                          <a:pt x="5041928" y="-6069"/>
                          <a:pt x="5237020" y="0"/>
                        </a:cubicBezTo>
                        <a:cubicBezTo>
                          <a:pt x="5432112" y="6069"/>
                          <a:pt x="5943266" y="-17479"/>
                          <a:pt x="6132469" y="0"/>
                        </a:cubicBezTo>
                        <a:cubicBezTo>
                          <a:pt x="6321672" y="17479"/>
                          <a:pt x="6483872" y="26234"/>
                          <a:pt x="6702301" y="0"/>
                        </a:cubicBezTo>
                        <a:cubicBezTo>
                          <a:pt x="6920730" y="-26234"/>
                          <a:pt x="6991194" y="-15156"/>
                          <a:pt x="7272132" y="0"/>
                        </a:cubicBezTo>
                        <a:cubicBezTo>
                          <a:pt x="7553070" y="15156"/>
                          <a:pt x="7684444" y="-32961"/>
                          <a:pt x="7950502" y="0"/>
                        </a:cubicBezTo>
                        <a:cubicBezTo>
                          <a:pt x="8216560" y="32961"/>
                          <a:pt x="8493290" y="-10491"/>
                          <a:pt x="8737412" y="0"/>
                        </a:cubicBezTo>
                        <a:cubicBezTo>
                          <a:pt x="8981534" y="10491"/>
                          <a:pt x="9191586" y="-13899"/>
                          <a:pt x="9524322" y="0"/>
                        </a:cubicBezTo>
                        <a:cubicBezTo>
                          <a:pt x="9857058" y="13899"/>
                          <a:pt x="10297509" y="7485"/>
                          <a:pt x="10853928" y="0"/>
                        </a:cubicBezTo>
                        <a:cubicBezTo>
                          <a:pt x="10853385" y="4602"/>
                          <a:pt x="10853268" y="10000"/>
                          <a:pt x="10853928" y="19508"/>
                        </a:cubicBezTo>
                        <a:cubicBezTo>
                          <a:pt x="10691638" y="29742"/>
                          <a:pt x="10574319" y="30798"/>
                          <a:pt x="10392636" y="19508"/>
                        </a:cubicBezTo>
                        <a:cubicBezTo>
                          <a:pt x="10210953" y="8218"/>
                          <a:pt x="9836277" y="-15522"/>
                          <a:pt x="9497187" y="19508"/>
                        </a:cubicBezTo>
                        <a:cubicBezTo>
                          <a:pt x="9158097" y="54538"/>
                          <a:pt x="9119479" y="31934"/>
                          <a:pt x="8818817" y="19508"/>
                        </a:cubicBezTo>
                        <a:cubicBezTo>
                          <a:pt x="8518155" y="7083"/>
                          <a:pt x="8640037" y="7703"/>
                          <a:pt x="8466064" y="19508"/>
                        </a:cubicBezTo>
                        <a:cubicBezTo>
                          <a:pt x="8292091" y="31313"/>
                          <a:pt x="7997656" y="20134"/>
                          <a:pt x="7787693" y="19508"/>
                        </a:cubicBezTo>
                        <a:cubicBezTo>
                          <a:pt x="7577730" y="18882"/>
                          <a:pt x="7412468" y="22636"/>
                          <a:pt x="7217862" y="19508"/>
                        </a:cubicBezTo>
                        <a:cubicBezTo>
                          <a:pt x="7023256" y="16380"/>
                          <a:pt x="6898018" y="16044"/>
                          <a:pt x="6648031" y="19508"/>
                        </a:cubicBezTo>
                        <a:cubicBezTo>
                          <a:pt x="6398044" y="22972"/>
                          <a:pt x="6254402" y="39845"/>
                          <a:pt x="6078200" y="19508"/>
                        </a:cubicBezTo>
                        <a:cubicBezTo>
                          <a:pt x="5901998" y="-829"/>
                          <a:pt x="5622886" y="4433"/>
                          <a:pt x="5508368" y="19508"/>
                        </a:cubicBezTo>
                        <a:cubicBezTo>
                          <a:pt x="5393850" y="34583"/>
                          <a:pt x="5036260" y="28050"/>
                          <a:pt x="4721459" y="19508"/>
                        </a:cubicBezTo>
                        <a:cubicBezTo>
                          <a:pt x="4406658" y="10966"/>
                          <a:pt x="4239221" y="42771"/>
                          <a:pt x="4043088" y="19508"/>
                        </a:cubicBezTo>
                        <a:cubicBezTo>
                          <a:pt x="3846955" y="-3755"/>
                          <a:pt x="3818802" y="35878"/>
                          <a:pt x="3690336" y="19508"/>
                        </a:cubicBezTo>
                        <a:cubicBezTo>
                          <a:pt x="3561870" y="3138"/>
                          <a:pt x="3265491" y="43414"/>
                          <a:pt x="3120504" y="19508"/>
                        </a:cubicBezTo>
                        <a:cubicBezTo>
                          <a:pt x="2975517" y="-4398"/>
                          <a:pt x="2720254" y="37893"/>
                          <a:pt x="2333595" y="19508"/>
                        </a:cubicBezTo>
                        <a:cubicBezTo>
                          <a:pt x="1946936" y="1123"/>
                          <a:pt x="2097241" y="6996"/>
                          <a:pt x="1872303" y="19508"/>
                        </a:cubicBezTo>
                        <a:cubicBezTo>
                          <a:pt x="1647365" y="32020"/>
                          <a:pt x="1282708" y="46600"/>
                          <a:pt x="976854" y="19508"/>
                        </a:cubicBezTo>
                        <a:cubicBezTo>
                          <a:pt x="671000" y="-7584"/>
                          <a:pt x="408401" y="-11555"/>
                          <a:pt x="0" y="19508"/>
                        </a:cubicBezTo>
                        <a:cubicBezTo>
                          <a:pt x="793" y="12919"/>
                          <a:pt x="460" y="7837"/>
                          <a:pt x="0" y="0"/>
                        </a:cubicBezTo>
                        <a:close/>
                      </a:path>
                      <a:path w="10853928" h="19508" stroke="0" extrusionOk="0">
                        <a:moveTo>
                          <a:pt x="0" y="0"/>
                        </a:moveTo>
                        <a:cubicBezTo>
                          <a:pt x="267322" y="15284"/>
                          <a:pt x="415388" y="-21048"/>
                          <a:pt x="569831" y="0"/>
                        </a:cubicBezTo>
                        <a:cubicBezTo>
                          <a:pt x="724274" y="21048"/>
                          <a:pt x="769333" y="-2353"/>
                          <a:pt x="922584" y="0"/>
                        </a:cubicBezTo>
                        <a:cubicBezTo>
                          <a:pt x="1075835" y="2353"/>
                          <a:pt x="1399490" y="-145"/>
                          <a:pt x="1818033" y="0"/>
                        </a:cubicBezTo>
                        <a:cubicBezTo>
                          <a:pt x="2236576" y="145"/>
                          <a:pt x="2145330" y="5482"/>
                          <a:pt x="2387864" y="0"/>
                        </a:cubicBezTo>
                        <a:cubicBezTo>
                          <a:pt x="2630398" y="-5482"/>
                          <a:pt x="2793207" y="18487"/>
                          <a:pt x="2957695" y="0"/>
                        </a:cubicBezTo>
                        <a:cubicBezTo>
                          <a:pt x="3122183" y="-18487"/>
                          <a:pt x="3579141" y="19003"/>
                          <a:pt x="3853144" y="0"/>
                        </a:cubicBezTo>
                        <a:cubicBezTo>
                          <a:pt x="4127147" y="-19003"/>
                          <a:pt x="4209857" y="12211"/>
                          <a:pt x="4314436" y="0"/>
                        </a:cubicBezTo>
                        <a:cubicBezTo>
                          <a:pt x="4419015" y="-12211"/>
                          <a:pt x="4762459" y="-17220"/>
                          <a:pt x="5209885" y="0"/>
                        </a:cubicBezTo>
                        <a:cubicBezTo>
                          <a:pt x="5657311" y="17220"/>
                          <a:pt x="5692663" y="-3290"/>
                          <a:pt x="6105335" y="0"/>
                        </a:cubicBezTo>
                        <a:cubicBezTo>
                          <a:pt x="6518007" y="3290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441941" y="-17829"/>
                          <a:pt x="7679154" y="0"/>
                        </a:cubicBezTo>
                        <a:cubicBezTo>
                          <a:pt x="7916367" y="17829"/>
                          <a:pt x="8102967" y="-24363"/>
                          <a:pt x="8248985" y="0"/>
                        </a:cubicBezTo>
                        <a:cubicBezTo>
                          <a:pt x="8395003" y="24363"/>
                          <a:pt x="8552393" y="25505"/>
                          <a:pt x="8818817" y="0"/>
                        </a:cubicBezTo>
                        <a:cubicBezTo>
                          <a:pt x="9085241" y="-25505"/>
                          <a:pt x="9411308" y="38000"/>
                          <a:pt x="9605726" y="0"/>
                        </a:cubicBezTo>
                        <a:cubicBezTo>
                          <a:pt x="9800144" y="-38000"/>
                          <a:pt x="10006468" y="-25741"/>
                          <a:pt x="10175558" y="0"/>
                        </a:cubicBezTo>
                        <a:cubicBezTo>
                          <a:pt x="10344648" y="25741"/>
                          <a:pt x="10696282" y="695"/>
                          <a:pt x="10853928" y="0"/>
                        </a:cubicBezTo>
                        <a:cubicBezTo>
                          <a:pt x="10853119" y="4899"/>
                          <a:pt x="10853878" y="13181"/>
                          <a:pt x="10853928" y="19508"/>
                        </a:cubicBezTo>
                        <a:cubicBezTo>
                          <a:pt x="10608124" y="25475"/>
                          <a:pt x="10343415" y="23527"/>
                          <a:pt x="10067018" y="19508"/>
                        </a:cubicBezTo>
                        <a:cubicBezTo>
                          <a:pt x="9790621" y="15490"/>
                          <a:pt x="9843266" y="4784"/>
                          <a:pt x="9714266" y="19508"/>
                        </a:cubicBezTo>
                        <a:cubicBezTo>
                          <a:pt x="9585266" y="34232"/>
                          <a:pt x="9379484" y="3095"/>
                          <a:pt x="9252974" y="19508"/>
                        </a:cubicBezTo>
                        <a:cubicBezTo>
                          <a:pt x="9126464" y="35921"/>
                          <a:pt x="8580678" y="-3684"/>
                          <a:pt x="8357525" y="19508"/>
                        </a:cubicBezTo>
                        <a:cubicBezTo>
                          <a:pt x="8134372" y="42700"/>
                          <a:pt x="7903199" y="27678"/>
                          <a:pt x="7679154" y="19508"/>
                        </a:cubicBezTo>
                        <a:cubicBezTo>
                          <a:pt x="7455109" y="11338"/>
                          <a:pt x="7435944" y="28329"/>
                          <a:pt x="7217862" y="19508"/>
                        </a:cubicBezTo>
                        <a:cubicBezTo>
                          <a:pt x="6999780" y="10687"/>
                          <a:pt x="6680409" y="20205"/>
                          <a:pt x="6539492" y="19508"/>
                        </a:cubicBezTo>
                        <a:cubicBezTo>
                          <a:pt x="6398575" y="18812"/>
                          <a:pt x="6312077" y="34238"/>
                          <a:pt x="6186739" y="19508"/>
                        </a:cubicBezTo>
                        <a:cubicBezTo>
                          <a:pt x="6061401" y="4778"/>
                          <a:pt x="5947033" y="13295"/>
                          <a:pt x="5833986" y="19508"/>
                        </a:cubicBezTo>
                        <a:cubicBezTo>
                          <a:pt x="5720939" y="25721"/>
                          <a:pt x="5482226" y="9806"/>
                          <a:pt x="5155616" y="19508"/>
                        </a:cubicBezTo>
                        <a:cubicBezTo>
                          <a:pt x="4829006" y="29211"/>
                          <a:pt x="4841274" y="30536"/>
                          <a:pt x="4694324" y="19508"/>
                        </a:cubicBezTo>
                        <a:cubicBezTo>
                          <a:pt x="4547374" y="8480"/>
                          <a:pt x="4077675" y="8233"/>
                          <a:pt x="3907414" y="19508"/>
                        </a:cubicBezTo>
                        <a:cubicBezTo>
                          <a:pt x="3737153" y="30784"/>
                          <a:pt x="3538393" y="22850"/>
                          <a:pt x="3446122" y="19508"/>
                        </a:cubicBezTo>
                        <a:cubicBezTo>
                          <a:pt x="3353851" y="16166"/>
                          <a:pt x="2990320" y="-6871"/>
                          <a:pt x="2659212" y="19508"/>
                        </a:cubicBezTo>
                        <a:cubicBezTo>
                          <a:pt x="2328104" y="45887"/>
                          <a:pt x="2427653" y="10827"/>
                          <a:pt x="2306460" y="19508"/>
                        </a:cubicBezTo>
                        <a:cubicBezTo>
                          <a:pt x="2185267" y="28189"/>
                          <a:pt x="1719763" y="4937"/>
                          <a:pt x="1519550" y="19508"/>
                        </a:cubicBezTo>
                        <a:cubicBezTo>
                          <a:pt x="1319337" y="34080"/>
                          <a:pt x="1167371" y="18260"/>
                          <a:pt x="1058258" y="19508"/>
                        </a:cubicBezTo>
                        <a:cubicBezTo>
                          <a:pt x="949145" y="20756"/>
                          <a:pt x="780234" y="32667"/>
                          <a:pt x="705505" y="19508"/>
                        </a:cubicBezTo>
                        <a:cubicBezTo>
                          <a:pt x="630776" y="6349"/>
                          <a:pt x="215796" y="31276"/>
                          <a:pt x="0" y="19508"/>
                        </a:cubicBezTo>
                        <a:cubicBezTo>
                          <a:pt x="603" y="11282"/>
                          <a:pt x="-315" y="606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A49E5-9263-357E-9273-C5EE37453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009"/>
            <a:ext cx="10515600" cy="453542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100" dirty="0"/>
              <a:t>In predicate logic the basic unit is a predicate/ argument structure called an atomic sentence:</a:t>
            </a:r>
          </a:p>
          <a:p>
            <a:pPr lvl="1" eaLnBrk="1" hangingPunct="1"/>
            <a:r>
              <a:rPr lang="en-US" altLang="en-US" sz="2100" dirty="0"/>
              <a:t>likes(</a:t>
            </a:r>
            <a:r>
              <a:rPr lang="en-US" altLang="en-US" sz="2100" dirty="0" err="1"/>
              <a:t>alison</a:t>
            </a:r>
            <a:r>
              <a:rPr lang="en-US" altLang="en-US" sz="2100" dirty="0"/>
              <a:t>, chocolate)</a:t>
            </a:r>
          </a:p>
          <a:p>
            <a:pPr lvl="1" eaLnBrk="1" hangingPunct="1"/>
            <a:r>
              <a:rPr lang="en-US" altLang="en-US" sz="2100" dirty="0"/>
              <a:t>tall(</a:t>
            </a:r>
            <a:r>
              <a:rPr lang="en-US" altLang="en-US" sz="2100" dirty="0" err="1"/>
              <a:t>fred</a:t>
            </a:r>
            <a:r>
              <a:rPr lang="en-US" altLang="en-US" sz="2100" dirty="0"/>
              <a:t>)</a:t>
            </a:r>
          </a:p>
          <a:p>
            <a:pPr eaLnBrk="1" hangingPunct="1"/>
            <a:r>
              <a:rPr lang="en-US" altLang="en-US" sz="2100" dirty="0"/>
              <a:t>Arguments can be any of:</a:t>
            </a:r>
          </a:p>
          <a:p>
            <a:pPr lvl="1" eaLnBrk="1" hangingPunct="1"/>
            <a:r>
              <a:rPr lang="en-US" altLang="en-US" sz="2100" dirty="0"/>
              <a:t>constant symbols, such as ‘</a:t>
            </a:r>
            <a:r>
              <a:rPr lang="en-US" altLang="en-US" sz="2100" dirty="0" err="1"/>
              <a:t>alison</a:t>
            </a:r>
            <a:r>
              <a:rPr lang="en-US" altLang="en-US" sz="2100" dirty="0"/>
              <a:t>’</a:t>
            </a:r>
          </a:p>
          <a:p>
            <a:pPr lvl="1" eaLnBrk="1" hangingPunct="1"/>
            <a:r>
              <a:rPr lang="en-US" altLang="en-US" sz="2100" dirty="0"/>
              <a:t>variable symbols, such as X (should be capital letters, or starts with a capital letter)</a:t>
            </a:r>
          </a:p>
          <a:p>
            <a:pPr lvl="1" eaLnBrk="1" hangingPunct="1"/>
            <a:r>
              <a:rPr lang="en-US" altLang="en-US" sz="2100" dirty="0"/>
              <a:t>functions, e.g., </a:t>
            </a:r>
            <a:r>
              <a:rPr lang="en-US" altLang="en-US" sz="2100" dirty="0" err="1"/>
              <a:t>motherof</a:t>
            </a:r>
            <a:r>
              <a:rPr lang="en-US" altLang="en-US" sz="2100" dirty="0"/>
              <a:t>(</a:t>
            </a:r>
            <a:r>
              <a:rPr lang="en-US" altLang="en-US" sz="2100" dirty="0" err="1"/>
              <a:t>nancy</a:t>
            </a:r>
            <a:r>
              <a:rPr lang="en-US" altLang="en-US" sz="2100" dirty="0"/>
              <a:t>)</a:t>
            </a:r>
          </a:p>
          <a:p>
            <a:pPr lvl="1"/>
            <a:r>
              <a:rPr lang="en-US" altLang="en-US" sz="2100" dirty="0"/>
              <a:t>predicates, e.g., friend(</a:t>
            </a:r>
            <a:r>
              <a:rPr lang="en-US" altLang="en-US" sz="2100" dirty="0" err="1"/>
              <a:t>sam,ram</a:t>
            </a:r>
            <a:r>
              <a:rPr lang="en-US" altLang="en-US" sz="2100" dirty="0"/>
              <a:t>)</a:t>
            </a:r>
          </a:p>
          <a:p>
            <a:pPr eaLnBrk="1" hangingPunct="1"/>
            <a:r>
              <a:rPr lang="en-US" altLang="en-US" sz="2100" dirty="0"/>
              <a:t>So, we can have:</a:t>
            </a:r>
          </a:p>
          <a:p>
            <a:pPr lvl="1" eaLnBrk="1" hangingPunct="1"/>
            <a:r>
              <a:rPr lang="en-US" altLang="en-US" sz="2100" dirty="0"/>
              <a:t>likes(X, </a:t>
            </a:r>
            <a:r>
              <a:rPr lang="en-US" altLang="en-US" sz="2100" dirty="0" err="1"/>
              <a:t>richard</a:t>
            </a:r>
            <a:r>
              <a:rPr lang="en-US" altLang="en-US" sz="2100" dirty="0"/>
              <a:t>)</a:t>
            </a:r>
          </a:p>
          <a:p>
            <a:pPr lvl="1" eaLnBrk="1" hangingPunct="1"/>
            <a:r>
              <a:rPr lang="en-US" altLang="en-US" sz="2100" dirty="0"/>
              <a:t>friends(</a:t>
            </a:r>
            <a:r>
              <a:rPr lang="en-US" altLang="en-US" sz="2100" dirty="0" err="1"/>
              <a:t>motherof</a:t>
            </a:r>
            <a:r>
              <a:rPr lang="en-US" altLang="en-US" sz="2100" dirty="0"/>
              <a:t>(joe), </a:t>
            </a:r>
            <a:r>
              <a:rPr lang="en-US" altLang="en-US" sz="2100" dirty="0" err="1"/>
              <a:t>motherof</a:t>
            </a:r>
            <a:r>
              <a:rPr lang="en-US" altLang="en-US" sz="2100" dirty="0"/>
              <a:t>(</a:t>
            </a:r>
            <a:r>
              <a:rPr lang="en-US" altLang="en-US" sz="2100" dirty="0" err="1"/>
              <a:t>jim</a:t>
            </a:r>
            <a:r>
              <a:rPr lang="en-US" altLang="en-US" sz="2100" dirty="0"/>
              <a:t>))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592988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A745D-0B7D-AF5B-D56F-667E167A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466"/>
            <a:ext cx="10515600" cy="1413934"/>
          </a:xfrm>
        </p:spPr>
        <p:txBody>
          <a:bodyPr>
            <a:normAutofit/>
          </a:bodyPr>
          <a:lstStyle/>
          <a:p>
            <a:r>
              <a:rPr lang="en-US" sz="5600"/>
              <a:t>Cont.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789197"/>
            <a:ext cx="10853928" cy="19508"/>
          </a:xfrm>
          <a:custGeom>
            <a:avLst/>
            <a:gdLst>
              <a:gd name="connsiteX0" fmla="*/ 0 w 10853928"/>
              <a:gd name="connsiteY0" fmla="*/ 0 h 19508"/>
              <a:gd name="connsiteX1" fmla="*/ 461292 w 10853928"/>
              <a:gd name="connsiteY1" fmla="*/ 0 h 19508"/>
              <a:gd name="connsiteX2" fmla="*/ 1139662 w 10853928"/>
              <a:gd name="connsiteY2" fmla="*/ 0 h 19508"/>
              <a:gd name="connsiteX3" fmla="*/ 1926572 w 10853928"/>
              <a:gd name="connsiteY3" fmla="*/ 0 h 19508"/>
              <a:gd name="connsiteX4" fmla="*/ 2279325 w 10853928"/>
              <a:gd name="connsiteY4" fmla="*/ 0 h 19508"/>
              <a:gd name="connsiteX5" fmla="*/ 2632078 w 10853928"/>
              <a:gd name="connsiteY5" fmla="*/ 0 h 19508"/>
              <a:gd name="connsiteX6" fmla="*/ 3527527 w 10853928"/>
              <a:gd name="connsiteY6" fmla="*/ 0 h 19508"/>
              <a:gd name="connsiteX7" fmla="*/ 4205897 w 10853928"/>
              <a:gd name="connsiteY7" fmla="*/ 0 h 19508"/>
              <a:gd name="connsiteX8" fmla="*/ 4558650 w 10853928"/>
              <a:gd name="connsiteY8" fmla="*/ 0 h 19508"/>
              <a:gd name="connsiteX9" fmla="*/ 5237020 w 10853928"/>
              <a:gd name="connsiteY9" fmla="*/ 0 h 19508"/>
              <a:gd name="connsiteX10" fmla="*/ 6132469 w 10853928"/>
              <a:gd name="connsiteY10" fmla="*/ 0 h 19508"/>
              <a:gd name="connsiteX11" fmla="*/ 6702301 w 10853928"/>
              <a:gd name="connsiteY11" fmla="*/ 0 h 19508"/>
              <a:gd name="connsiteX12" fmla="*/ 7272132 w 10853928"/>
              <a:gd name="connsiteY12" fmla="*/ 0 h 19508"/>
              <a:gd name="connsiteX13" fmla="*/ 7950502 w 10853928"/>
              <a:gd name="connsiteY13" fmla="*/ 0 h 19508"/>
              <a:gd name="connsiteX14" fmla="*/ 8737412 w 10853928"/>
              <a:gd name="connsiteY14" fmla="*/ 0 h 19508"/>
              <a:gd name="connsiteX15" fmla="*/ 9524322 w 10853928"/>
              <a:gd name="connsiteY15" fmla="*/ 0 h 19508"/>
              <a:gd name="connsiteX16" fmla="*/ 10853928 w 10853928"/>
              <a:gd name="connsiteY16" fmla="*/ 0 h 19508"/>
              <a:gd name="connsiteX17" fmla="*/ 10853928 w 10853928"/>
              <a:gd name="connsiteY17" fmla="*/ 19508 h 19508"/>
              <a:gd name="connsiteX18" fmla="*/ 10392636 w 10853928"/>
              <a:gd name="connsiteY18" fmla="*/ 19508 h 19508"/>
              <a:gd name="connsiteX19" fmla="*/ 9497187 w 10853928"/>
              <a:gd name="connsiteY19" fmla="*/ 19508 h 19508"/>
              <a:gd name="connsiteX20" fmla="*/ 8818817 w 10853928"/>
              <a:gd name="connsiteY20" fmla="*/ 19508 h 19508"/>
              <a:gd name="connsiteX21" fmla="*/ 8466064 w 10853928"/>
              <a:gd name="connsiteY21" fmla="*/ 19508 h 19508"/>
              <a:gd name="connsiteX22" fmla="*/ 7787693 w 10853928"/>
              <a:gd name="connsiteY22" fmla="*/ 19508 h 19508"/>
              <a:gd name="connsiteX23" fmla="*/ 7217862 w 10853928"/>
              <a:gd name="connsiteY23" fmla="*/ 19508 h 19508"/>
              <a:gd name="connsiteX24" fmla="*/ 6648031 w 10853928"/>
              <a:gd name="connsiteY24" fmla="*/ 19508 h 19508"/>
              <a:gd name="connsiteX25" fmla="*/ 6078200 w 10853928"/>
              <a:gd name="connsiteY25" fmla="*/ 19508 h 19508"/>
              <a:gd name="connsiteX26" fmla="*/ 5508368 w 10853928"/>
              <a:gd name="connsiteY26" fmla="*/ 19508 h 19508"/>
              <a:gd name="connsiteX27" fmla="*/ 4721459 w 10853928"/>
              <a:gd name="connsiteY27" fmla="*/ 19508 h 19508"/>
              <a:gd name="connsiteX28" fmla="*/ 4043088 w 10853928"/>
              <a:gd name="connsiteY28" fmla="*/ 19508 h 19508"/>
              <a:gd name="connsiteX29" fmla="*/ 3690336 w 10853928"/>
              <a:gd name="connsiteY29" fmla="*/ 19508 h 19508"/>
              <a:gd name="connsiteX30" fmla="*/ 3120504 w 10853928"/>
              <a:gd name="connsiteY30" fmla="*/ 19508 h 19508"/>
              <a:gd name="connsiteX31" fmla="*/ 2333595 w 10853928"/>
              <a:gd name="connsiteY31" fmla="*/ 19508 h 19508"/>
              <a:gd name="connsiteX32" fmla="*/ 1872303 w 10853928"/>
              <a:gd name="connsiteY32" fmla="*/ 19508 h 19508"/>
              <a:gd name="connsiteX33" fmla="*/ 976854 w 10853928"/>
              <a:gd name="connsiteY33" fmla="*/ 19508 h 19508"/>
              <a:gd name="connsiteX34" fmla="*/ 0 w 10853928"/>
              <a:gd name="connsiteY34" fmla="*/ 19508 h 19508"/>
              <a:gd name="connsiteX35" fmla="*/ 0 w 10853928"/>
              <a:gd name="connsiteY35" fmla="*/ 0 h 19508"/>
              <a:gd name="connsiteX0" fmla="*/ 0 w 10853928"/>
              <a:gd name="connsiteY0" fmla="*/ 0 h 19508"/>
              <a:gd name="connsiteX1" fmla="*/ 569831 w 10853928"/>
              <a:gd name="connsiteY1" fmla="*/ 0 h 19508"/>
              <a:gd name="connsiteX2" fmla="*/ 922584 w 10853928"/>
              <a:gd name="connsiteY2" fmla="*/ 0 h 19508"/>
              <a:gd name="connsiteX3" fmla="*/ 1818033 w 10853928"/>
              <a:gd name="connsiteY3" fmla="*/ 0 h 19508"/>
              <a:gd name="connsiteX4" fmla="*/ 2387864 w 10853928"/>
              <a:gd name="connsiteY4" fmla="*/ 0 h 19508"/>
              <a:gd name="connsiteX5" fmla="*/ 2957695 w 10853928"/>
              <a:gd name="connsiteY5" fmla="*/ 0 h 19508"/>
              <a:gd name="connsiteX6" fmla="*/ 3853144 w 10853928"/>
              <a:gd name="connsiteY6" fmla="*/ 0 h 19508"/>
              <a:gd name="connsiteX7" fmla="*/ 4314436 w 10853928"/>
              <a:gd name="connsiteY7" fmla="*/ 0 h 19508"/>
              <a:gd name="connsiteX8" fmla="*/ 5209885 w 10853928"/>
              <a:gd name="connsiteY8" fmla="*/ 0 h 19508"/>
              <a:gd name="connsiteX9" fmla="*/ 6105335 w 10853928"/>
              <a:gd name="connsiteY9" fmla="*/ 0 h 19508"/>
              <a:gd name="connsiteX10" fmla="*/ 6783705 w 10853928"/>
              <a:gd name="connsiteY10" fmla="*/ 0 h 19508"/>
              <a:gd name="connsiteX11" fmla="*/ 7679154 w 10853928"/>
              <a:gd name="connsiteY11" fmla="*/ 0 h 19508"/>
              <a:gd name="connsiteX12" fmla="*/ 8248985 w 10853928"/>
              <a:gd name="connsiteY12" fmla="*/ 0 h 19508"/>
              <a:gd name="connsiteX13" fmla="*/ 8818817 w 10853928"/>
              <a:gd name="connsiteY13" fmla="*/ 0 h 19508"/>
              <a:gd name="connsiteX14" fmla="*/ 9605726 w 10853928"/>
              <a:gd name="connsiteY14" fmla="*/ 0 h 19508"/>
              <a:gd name="connsiteX15" fmla="*/ 10175558 w 10853928"/>
              <a:gd name="connsiteY15" fmla="*/ 0 h 19508"/>
              <a:gd name="connsiteX16" fmla="*/ 10853928 w 10853928"/>
              <a:gd name="connsiteY16" fmla="*/ 0 h 19508"/>
              <a:gd name="connsiteX17" fmla="*/ 10853928 w 10853928"/>
              <a:gd name="connsiteY17" fmla="*/ 19508 h 19508"/>
              <a:gd name="connsiteX18" fmla="*/ 10067018 w 10853928"/>
              <a:gd name="connsiteY18" fmla="*/ 19508 h 19508"/>
              <a:gd name="connsiteX19" fmla="*/ 9714266 w 10853928"/>
              <a:gd name="connsiteY19" fmla="*/ 19508 h 19508"/>
              <a:gd name="connsiteX20" fmla="*/ 9252974 w 10853928"/>
              <a:gd name="connsiteY20" fmla="*/ 19508 h 19508"/>
              <a:gd name="connsiteX21" fmla="*/ 8357525 w 10853928"/>
              <a:gd name="connsiteY21" fmla="*/ 19508 h 19508"/>
              <a:gd name="connsiteX22" fmla="*/ 7679154 w 10853928"/>
              <a:gd name="connsiteY22" fmla="*/ 19508 h 19508"/>
              <a:gd name="connsiteX23" fmla="*/ 7217862 w 10853928"/>
              <a:gd name="connsiteY23" fmla="*/ 19508 h 19508"/>
              <a:gd name="connsiteX24" fmla="*/ 6539492 w 10853928"/>
              <a:gd name="connsiteY24" fmla="*/ 19508 h 19508"/>
              <a:gd name="connsiteX25" fmla="*/ 6186739 w 10853928"/>
              <a:gd name="connsiteY25" fmla="*/ 19508 h 19508"/>
              <a:gd name="connsiteX26" fmla="*/ 5833986 w 10853928"/>
              <a:gd name="connsiteY26" fmla="*/ 19508 h 19508"/>
              <a:gd name="connsiteX27" fmla="*/ 5155616 w 10853928"/>
              <a:gd name="connsiteY27" fmla="*/ 19508 h 19508"/>
              <a:gd name="connsiteX28" fmla="*/ 4694324 w 10853928"/>
              <a:gd name="connsiteY28" fmla="*/ 19508 h 19508"/>
              <a:gd name="connsiteX29" fmla="*/ 3907414 w 10853928"/>
              <a:gd name="connsiteY29" fmla="*/ 19508 h 19508"/>
              <a:gd name="connsiteX30" fmla="*/ 3446122 w 10853928"/>
              <a:gd name="connsiteY30" fmla="*/ 19508 h 19508"/>
              <a:gd name="connsiteX31" fmla="*/ 2659212 w 10853928"/>
              <a:gd name="connsiteY31" fmla="*/ 19508 h 19508"/>
              <a:gd name="connsiteX32" fmla="*/ 2306460 w 10853928"/>
              <a:gd name="connsiteY32" fmla="*/ 19508 h 19508"/>
              <a:gd name="connsiteX33" fmla="*/ 1519550 w 10853928"/>
              <a:gd name="connsiteY33" fmla="*/ 19508 h 19508"/>
              <a:gd name="connsiteX34" fmla="*/ 1058258 w 10853928"/>
              <a:gd name="connsiteY34" fmla="*/ 19508 h 19508"/>
              <a:gd name="connsiteX35" fmla="*/ 705505 w 10853928"/>
              <a:gd name="connsiteY35" fmla="*/ 19508 h 19508"/>
              <a:gd name="connsiteX36" fmla="*/ 0 w 10853928"/>
              <a:gd name="connsiteY36" fmla="*/ 19508 h 19508"/>
              <a:gd name="connsiteX37" fmla="*/ 0 w 10853928"/>
              <a:gd name="connsiteY37" fmla="*/ 0 h 19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853928" h="19508" fill="none" extrusionOk="0">
                <a:moveTo>
                  <a:pt x="0" y="0"/>
                </a:moveTo>
                <a:cubicBezTo>
                  <a:pt x="148844" y="-12576"/>
                  <a:pt x="369822" y="4531"/>
                  <a:pt x="461292" y="0"/>
                </a:cubicBezTo>
                <a:cubicBezTo>
                  <a:pt x="533730" y="12393"/>
                  <a:pt x="799107" y="53737"/>
                  <a:pt x="1139662" y="0"/>
                </a:cubicBezTo>
                <a:cubicBezTo>
                  <a:pt x="1477541" y="-30910"/>
                  <a:pt x="1606607" y="34774"/>
                  <a:pt x="1926572" y="0"/>
                </a:cubicBezTo>
                <a:cubicBezTo>
                  <a:pt x="2226101" y="10742"/>
                  <a:pt x="2150962" y="-15108"/>
                  <a:pt x="2279325" y="0"/>
                </a:cubicBezTo>
                <a:cubicBezTo>
                  <a:pt x="2419596" y="7368"/>
                  <a:pt x="2458366" y="10319"/>
                  <a:pt x="2632078" y="0"/>
                </a:cubicBezTo>
                <a:cubicBezTo>
                  <a:pt x="2783863" y="-56865"/>
                  <a:pt x="3289173" y="-57795"/>
                  <a:pt x="3527527" y="0"/>
                </a:cubicBezTo>
                <a:cubicBezTo>
                  <a:pt x="3846409" y="32923"/>
                  <a:pt x="4042920" y="-6244"/>
                  <a:pt x="4205897" y="0"/>
                </a:cubicBezTo>
                <a:cubicBezTo>
                  <a:pt x="4353457" y="-26451"/>
                  <a:pt x="4477084" y="-6983"/>
                  <a:pt x="4558650" y="0"/>
                </a:cubicBezTo>
                <a:cubicBezTo>
                  <a:pt x="4640946" y="18182"/>
                  <a:pt x="5030068" y="-2949"/>
                  <a:pt x="5237020" y="0"/>
                </a:cubicBezTo>
                <a:cubicBezTo>
                  <a:pt x="5430406" y="11222"/>
                  <a:pt x="5953455" y="472"/>
                  <a:pt x="6132469" y="0"/>
                </a:cubicBezTo>
                <a:cubicBezTo>
                  <a:pt x="6335852" y="30988"/>
                  <a:pt x="6486953" y="23701"/>
                  <a:pt x="6702301" y="0"/>
                </a:cubicBezTo>
                <a:cubicBezTo>
                  <a:pt x="6921297" y="-42759"/>
                  <a:pt x="6985572" y="-25558"/>
                  <a:pt x="7272132" y="0"/>
                </a:cubicBezTo>
                <a:cubicBezTo>
                  <a:pt x="7562341" y="33184"/>
                  <a:pt x="7703202" y="-38242"/>
                  <a:pt x="7950502" y="0"/>
                </a:cubicBezTo>
                <a:cubicBezTo>
                  <a:pt x="8221430" y="13869"/>
                  <a:pt x="8521531" y="-39735"/>
                  <a:pt x="8737412" y="0"/>
                </a:cubicBezTo>
                <a:cubicBezTo>
                  <a:pt x="8978895" y="19385"/>
                  <a:pt x="9214745" y="-30327"/>
                  <a:pt x="9524322" y="0"/>
                </a:cubicBezTo>
                <a:cubicBezTo>
                  <a:pt x="9898763" y="20324"/>
                  <a:pt x="10348057" y="85038"/>
                  <a:pt x="10853928" y="0"/>
                </a:cubicBezTo>
                <a:cubicBezTo>
                  <a:pt x="10854525" y="4656"/>
                  <a:pt x="10853639" y="10075"/>
                  <a:pt x="10853928" y="19508"/>
                </a:cubicBezTo>
                <a:cubicBezTo>
                  <a:pt x="10671637" y="27333"/>
                  <a:pt x="10558478" y="36133"/>
                  <a:pt x="10392636" y="19508"/>
                </a:cubicBezTo>
                <a:cubicBezTo>
                  <a:pt x="10200929" y="6099"/>
                  <a:pt x="9911375" y="-504"/>
                  <a:pt x="9497187" y="19508"/>
                </a:cubicBezTo>
                <a:cubicBezTo>
                  <a:pt x="9149112" y="55677"/>
                  <a:pt x="9115637" y="25755"/>
                  <a:pt x="8818817" y="19508"/>
                </a:cubicBezTo>
                <a:cubicBezTo>
                  <a:pt x="8504325" y="6161"/>
                  <a:pt x="8632947" y="20252"/>
                  <a:pt x="8466064" y="19508"/>
                </a:cubicBezTo>
                <a:cubicBezTo>
                  <a:pt x="8251560" y="40909"/>
                  <a:pt x="7977162" y="39369"/>
                  <a:pt x="7787693" y="19508"/>
                </a:cubicBezTo>
                <a:cubicBezTo>
                  <a:pt x="7513626" y="25683"/>
                  <a:pt x="7343692" y="29355"/>
                  <a:pt x="7217862" y="19508"/>
                </a:cubicBezTo>
                <a:cubicBezTo>
                  <a:pt x="7030430" y="13860"/>
                  <a:pt x="6908401" y="-8869"/>
                  <a:pt x="6648031" y="19508"/>
                </a:cubicBezTo>
                <a:cubicBezTo>
                  <a:pt x="6423360" y="34146"/>
                  <a:pt x="6272259" y="11812"/>
                  <a:pt x="6078200" y="19508"/>
                </a:cubicBezTo>
                <a:cubicBezTo>
                  <a:pt x="5919393" y="-6631"/>
                  <a:pt x="5648327" y="8985"/>
                  <a:pt x="5508368" y="19508"/>
                </a:cubicBezTo>
                <a:cubicBezTo>
                  <a:pt x="5397055" y="75513"/>
                  <a:pt x="5008587" y="17654"/>
                  <a:pt x="4721459" y="19508"/>
                </a:cubicBezTo>
                <a:cubicBezTo>
                  <a:pt x="4423529" y="9854"/>
                  <a:pt x="4238927" y="30190"/>
                  <a:pt x="4043088" y="19508"/>
                </a:cubicBezTo>
                <a:cubicBezTo>
                  <a:pt x="3853216" y="-8297"/>
                  <a:pt x="3821542" y="41382"/>
                  <a:pt x="3690336" y="19508"/>
                </a:cubicBezTo>
                <a:cubicBezTo>
                  <a:pt x="3588736" y="2553"/>
                  <a:pt x="3267955" y="40887"/>
                  <a:pt x="3120504" y="19508"/>
                </a:cubicBezTo>
                <a:cubicBezTo>
                  <a:pt x="2982707" y="-21230"/>
                  <a:pt x="2775508" y="62888"/>
                  <a:pt x="2333595" y="19508"/>
                </a:cubicBezTo>
                <a:cubicBezTo>
                  <a:pt x="1952444" y="-3647"/>
                  <a:pt x="2106696" y="10323"/>
                  <a:pt x="1872303" y="19508"/>
                </a:cubicBezTo>
                <a:cubicBezTo>
                  <a:pt x="1649725" y="18006"/>
                  <a:pt x="1276325" y="32508"/>
                  <a:pt x="976854" y="19508"/>
                </a:cubicBezTo>
                <a:cubicBezTo>
                  <a:pt x="678349" y="47575"/>
                  <a:pt x="389955" y="-15972"/>
                  <a:pt x="0" y="19508"/>
                </a:cubicBezTo>
                <a:cubicBezTo>
                  <a:pt x="777" y="12495"/>
                  <a:pt x="363" y="7753"/>
                  <a:pt x="0" y="0"/>
                </a:cubicBezTo>
                <a:close/>
              </a:path>
              <a:path w="10853928" h="19508" stroke="0" extrusionOk="0">
                <a:moveTo>
                  <a:pt x="0" y="0"/>
                </a:moveTo>
                <a:cubicBezTo>
                  <a:pt x="248201" y="37795"/>
                  <a:pt x="425955" y="-14713"/>
                  <a:pt x="569831" y="0"/>
                </a:cubicBezTo>
                <a:cubicBezTo>
                  <a:pt x="731980" y="19938"/>
                  <a:pt x="780609" y="2537"/>
                  <a:pt x="922584" y="0"/>
                </a:cubicBezTo>
                <a:cubicBezTo>
                  <a:pt x="1107521" y="22812"/>
                  <a:pt x="1375437" y="72467"/>
                  <a:pt x="1818033" y="0"/>
                </a:cubicBezTo>
                <a:cubicBezTo>
                  <a:pt x="2244902" y="-4612"/>
                  <a:pt x="2127567" y="-2844"/>
                  <a:pt x="2387864" y="0"/>
                </a:cubicBezTo>
                <a:cubicBezTo>
                  <a:pt x="2613866" y="-31707"/>
                  <a:pt x="2791313" y="32452"/>
                  <a:pt x="2957695" y="0"/>
                </a:cubicBezTo>
                <a:cubicBezTo>
                  <a:pt x="3165960" y="17917"/>
                  <a:pt x="3584833" y="-5799"/>
                  <a:pt x="3853144" y="0"/>
                </a:cubicBezTo>
                <a:cubicBezTo>
                  <a:pt x="4134651" y="-32521"/>
                  <a:pt x="4224062" y="15479"/>
                  <a:pt x="4314436" y="0"/>
                </a:cubicBezTo>
                <a:cubicBezTo>
                  <a:pt x="4363725" y="21320"/>
                  <a:pt x="4721763" y="54829"/>
                  <a:pt x="5209885" y="0"/>
                </a:cubicBezTo>
                <a:cubicBezTo>
                  <a:pt x="5664217" y="18492"/>
                  <a:pt x="5695108" y="-4466"/>
                  <a:pt x="6105335" y="0"/>
                </a:cubicBezTo>
                <a:cubicBezTo>
                  <a:pt x="6514626" y="-1646"/>
                  <a:pt x="6449737" y="8979"/>
                  <a:pt x="6783705" y="0"/>
                </a:cubicBezTo>
                <a:cubicBezTo>
                  <a:pt x="7135888" y="35482"/>
                  <a:pt x="7416885" y="-14537"/>
                  <a:pt x="7679154" y="0"/>
                </a:cubicBezTo>
                <a:cubicBezTo>
                  <a:pt x="7917026" y="25765"/>
                  <a:pt x="8088501" y="-21815"/>
                  <a:pt x="8248985" y="0"/>
                </a:cubicBezTo>
                <a:cubicBezTo>
                  <a:pt x="8388239" y="52298"/>
                  <a:pt x="8535631" y="21522"/>
                  <a:pt x="8818817" y="0"/>
                </a:cubicBezTo>
                <a:cubicBezTo>
                  <a:pt x="9052374" y="-6925"/>
                  <a:pt x="9422291" y="954"/>
                  <a:pt x="9605726" y="0"/>
                </a:cubicBezTo>
                <a:cubicBezTo>
                  <a:pt x="9795145" y="-40942"/>
                  <a:pt x="10015755" y="14744"/>
                  <a:pt x="10175558" y="0"/>
                </a:cubicBezTo>
                <a:cubicBezTo>
                  <a:pt x="10356236" y="57645"/>
                  <a:pt x="10712325" y="-7212"/>
                  <a:pt x="10853928" y="0"/>
                </a:cubicBezTo>
                <a:cubicBezTo>
                  <a:pt x="10853092" y="5194"/>
                  <a:pt x="10853979" y="13324"/>
                  <a:pt x="10853928" y="19508"/>
                </a:cubicBezTo>
                <a:cubicBezTo>
                  <a:pt x="10613162" y="20527"/>
                  <a:pt x="10295268" y="40860"/>
                  <a:pt x="10067018" y="19508"/>
                </a:cubicBezTo>
                <a:cubicBezTo>
                  <a:pt x="9797842" y="16989"/>
                  <a:pt x="9847612" y="7854"/>
                  <a:pt x="9714266" y="19508"/>
                </a:cubicBezTo>
                <a:cubicBezTo>
                  <a:pt x="9596528" y="24852"/>
                  <a:pt x="9385168" y="16365"/>
                  <a:pt x="9252974" y="19508"/>
                </a:cubicBezTo>
                <a:cubicBezTo>
                  <a:pt x="9133747" y="37028"/>
                  <a:pt x="8598520" y="7462"/>
                  <a:pt x="8357525" y="19508"/>
                </a:cubicBezTo>
                <a:cubicBezTo>
                  <a:pt x="8139343" y="39043"/>
                  <a:pt x="7920663" y="26755"/>
                  <a:pt x="7679154" y="19508"/>
                </a:cubicBezTo>
                <a:cubicBezTo>
                  <a:pt x="7457176" y="6408"/>
                  <a:pt x="7439487" y="26359"/>
                  <a:pt x="7217862" y="19508"/>
                </a:cubicBezTo>
                <a:cubicBezTo>
                  <a:pt x="7000295" y="18052"/>
                  <a:pt x="6684661" y="19671"/>
                  <a:pt x="6539492" y="19508"/>
                </a:cubicBezTo>
                <a:cubicBezTo>
                  <a:pt x="6409713" y="620"/>
                  <a:pt x="6308684" y="22111"/>
                  <a:pt x="6186739" y="19508"/>
                </a:cubicBezTo>
                <a:cubicBezTo>
                  <a:pt x="6057829" y="-730"/>
                  <a:pt x="5954438" y="13368"/>
                  <a:pt x="5833986" y="19508"/>
                </a:cubicBezTo>
                <a:cubicBezTo>
                  <a:pt x="5754784" y="-11076"/>
                  <a:pt x="5459675" y="15406"/>
                  <a:pt x="5155616" y="19508"/>
                </a:cubicBezTo>
                <a:cubicBezTo>
                  <a:pt x="4827892" y="28802"/>
                  <a:pt x="4840667" y="28442"/>
                  <a:pt x="4694324" y="19508"/>
                </a:cubicBezTo>
                <a:cubicBezTo>
                  <a:pt x="4550693" y="14343"/>
                  <a:pt x="4057923" y="27479"/>
                  <a:pt x="3907414" y="19508"/>
                </a:cubicBezTo>
                <a:cubicBezTo>
                  <a:pt x="3735404" y="52168"/>
                  <a:pt x="3522546" y="20439"/>
                  <a:pt x="3446122" y="19508"/>
                </a:cubicBezTo>
                <a:cubicBezTo>
                  <a:pt x="3357142" y="-61208"/>
                  <a:pt x="2933564" y="39966"/>
                  <a:pt x="2659212" y="19508"/>
                </a:cubicBezTo>
                <a:cubicBezTo>
                  <a:pt x="2314482" y="53001"/>
                  <a:pt x="2436427" y="34853"/>
                  <a:pt x="2306460" y="19508"/>
                </a:cubicBezTo>
                <a:cubicBezTo>
                  <a:pt x="2192306" y="25564"/>
                  <a:pt x="1738737" y="-15515"/>
                  <a:pt x="1519550" y="19508"/>
                </a:cubicBezTo>
                <a:cubicBezTo>
                  <a:pt x="1327695" y="32925"/>
                  <a:pt x="1164261" y="33397"/>
                  <a:pt x="1058258" y="19508"/>
                </a:cubicBezTo>
                <a:cubicBezTo>
                  <a:pt x="956326" y="22243"/>
                  <a:pt x="768184" y="33081"/>
                  <a:pt x="705505" y="19508"/>
                </a:cubicBezTo>
                <a:cubicBezTo>
                  <a:pt x="603858" y="-11630"/>
                  <a:pt x="259641" y="13836"/>
                  <a:pt x="0" y="19508"/>
                </a:cubicBezTo>
                <a:cubicBezTo>
                  <a:pt x="595" y="10942"/>
                  <a:pt x="411" y="6303"/>
                  <a:pt x="0" y="0"/>
                </a:cubicBezTo>
                <a:close/>
              </a:path>
              <a:path w="10853928" h="19508" fill="none" stroke="0" extrusionOk="0">
                <a:moveTo>
                  <a:pt x="0" y="0"/>
                </a:moveTo>
                <a:cubicBezTo>
                  <a:pt x="140550" y="-23050"/>
                  <a:pt x="343097" y="-3068"/>
                  <a:pt x="461292" y="0"/>
                </a:cubicBezTo>
                <a:cubicBezTo>
                  <a:pt x="580883" y="6050"/>
                  <a:pt x="761598" y="21308"/>
                  <a:pt x="1139662" y="0"/>
                </a:cubicBezTo>
                <a:cubicBezTo>
                  <a:pt x="1444419" y="6095"/>
                  <a:pt x="1620574" y="43480"/>
                  <a:pt x="1926572" y="0"/>
                </a:cubicBezTo>
                <a:cubicBezTo>
                  <a:pt x="2219462" y="-9155"/>
                  <a:pt x="2149177" y="2235"/>
                  <a:pt x="2279325" y="0"/>
                </a:cubicBezTo>
                <a:cubicBezTo>
                  <a:pt x="2425839" y="3819"/>
                  <a:pt x="2459637" y="3266"/>
                  <a:pt x="2632078" y="0"/>
                </a:cubicBezTo>
                <a:cubicBezTo>
                  <a:pt x="2742936" y="-19593"/>
                  <a:pt x="3178928" y="-12325"/>
                  <a:pt x="3527527" y="0"/>
                </a:cubicBezTo>
                <a:cubicBezTo>
                  <a:pt x="3840525" y="14275"/>
                  <a:pt x="4037262" y="52020"/>
                  <a:pt x="4205897" y="0"/>
                </a:cubicBezTo>
                <a:cubicBezTo>
                  <a:pt x="4359450" y="-18409"/>
                  <a:pt x="4487354" y="-8829"/>
                  <a:pt x="4558650" y="0"/>
                </a:cubicBezTo>
                <a:cubicBezTo>
                  <a:pt x="4596649" y="4431"/>
                  <a:pt x="5056323" y="5704"/>
                  <a:pt x="5237020" y="0"/>
                </a:cubicBezTo>
                <a:cubicBezTo>
                  <a:pt x="5454176" y="38913"/>
                  <a:pt x="5947718" y="28629"/>
                  <a:pt x="6132469" y="0"/>
                </a:cubicBezTo>
                <a:cubicBezTo>
                  <a:pt x="6340477" y="46446"/>
                  <a:pt x="6508627" y="56557"/>
                  <a:pt x="6702301" y="0"/>
                </a:cubicBezTo>
                <a:cubicBezTo>
                  <a:pt x="6926034" y="-30878"/>
                  <a:pt x="6991816" y="-18081"/>
                  <a:pt x="7272132" y="0"/>
                </a:cubicBezTo>
                <a:cubicBezTo>
                  <a:pt x="7525844" y="19627"/>
                  <a:pt x="7676985" y="-38108"/>
                  <a:pt x="7950502" y="0"/>
                </a:cubicBezTo>
                <a:cubicBezTo>
                  <a:pt x="8168339" y="29538"/>
                  <a:pt x="8473544" y="-50742"/>
                  <a:pt x="8737412" y="0"/>
                </a:cubicBezTo>
                <a:cubicBezTo>
                  <a:pt x="8982130" y="2430"/>
                  <a:pt x="9173345" y="-3248"/>
                  <a:pt x="9524322" y="0"/>
                </a:cubicBezTo>
                <a:cubicBezTo>
                  <a:pt x="9834243" y="54693"/>
                  <a:pt x="10356026" y="50968"/>
                  <a:pt x="10853928" y="0"/>
                </a:cubicBezTo>
                <a:cubicBezTo>
                  <a:pt x="10853351" y="5404"/>
                  <a:pt x="10854170" y="9465"/>
                  <a:pt x="10853928" y="19508"/>
                </a:cubicBezTo>
                <a:cubicBezTo>
                  <a:pt x="10689617" y="32950"/>
                  <a:pt x="10550303" y="32079"/>
                  <a:pt x="10392636" y="19508"/>
                </a:cubicBezTo>
                <a:cubicBezTo>
                  <a:pt x="10223363" y="32791"/>
                  <a:pt x="9805069" y="936"/>
                  <a:pt x="9497187" y="19508"/>
                </a:cubicBezTo>
                <a:cubicBezTo>
                  <a:pt x="9159820" y="44683"/>
                  <a:pt x="9114539" y="31654"/>
                  <a:pt x="8818817" y="19508"/>
                </a:cubicBezTo>
                <a:cubicBezTo>
                  <a:pt x="8527400" y="15042"/>
                  <a:pt x="8633507" y="27421"/>
                  <a:pt x="8466064" y="19508"/>
                </a:cubicBezTo>
                <a:cubicBezTo>
                  <a:pt x="8270676" y="74303"/>
                  <a:pt x="7987709" y="6935"/>
                  <a:pt x="7787693" y="19508"/>
                </a:cubicBezTo>
                <a:cubicBezTo>
                  <a:pt x="7544623" y="4777"/>
                  <a:pt x="7402157" y="3457"/>
                  <a:pt x="7217862" y="19508"/>
                </a:cubicBezTo>
                <a:cubicBezTo>
                  <a:pt x="7052949" y="9867"/>
                  <a:pt x="6919578" y="33806"/>
                  <a:pt x="6648031" y="19508"/>
                </a:cubicBezTo>
                <a:cubicBezTo>
                  <a:pt x="6370813" y="13645"/>
                  <a:pt x="6241857" y="52544"/>
                  <a:pt x="6078200" y="19508"/>
                </a:cubicBezTo>
                <a:cubicBezTo>
                  <a:pt x="5890116" y="24598"/>
                  <a:pt x="5632365" y="-6887"/>
                  <a:pt x="5508368" y="19508"/>
                </a:cubicBezTo>
                <a:cubicBezTo>
                  <a:pt x="5420337" y="59144"/>
                  <a:pt x="5047013" y="21621"/>
                  <a:pt x="4721459" y="19508"/>
                </a:cubicBezTo>
                <a:cubicBezTo>
                  <a:pt x="4405572" y="20611"/>
                  <a:pt x="4245611" y="14881"/>
                  <a:pt x="4043088" y="19508"/>
                </a:cubicBezTo>
                <a:cubicBezTo>
                  <a:pt x="3843535" y="-3865"/>
                  <a:pt x="3825260" y="37724"/>
                  <a:pt x="3690336" y="19508"/>
                </a:cubicBezTo>
                <a:cubicBezTo>
                  <a:pt x="3579366" y="-1493"/>
                  <a:pt x="3262758" y="62348"/>
                  <a:pt x="3120504" y="19508"/>
                </a:cubicBezTo>
                <a:cubicBezTo>
                  <a:pt x="2982138" y="13085"/>
                  <a:pt x="2747890" y="43373"/>
                  <a:pt x="2333595" y="19508"/>
                </a:cubicBezTo>
                <a:cubicBezTo>
                  <a:pt x="1929322" y="12496"/>
                  <a:pt x="2077826" y="-22063"/>
                  <a:pt x="1872303" y="19508"/>
                </a:cubicBezTo>
                <a:cubicBezTo>
                  <a:pt x="1633496" y="33683"/>
                  <a:pt x="1297706" y="62353"/>
                  <a:pt x="976854" y="19508"/>
                </a:cubicBezTo>
                <a:cubicBezTo>
                  <a:pt x="659648" y="53776"/>
                  <a:pt x="416916" y="10332"/>
                  <a:pt x="0" y="19508"/>
                </a:cubicBezTo>
                <a:cubicBezTo>
                  <a:pt x="1632" y="13310"/>
                  <a:pt x="1042" y="840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853928"/>
                      <a:gd name="connsiteY0" fmla="*/ 0 h 19508"/>
                      <a:gd name="connsiteX1" fmla="*/ 461292 w 10853928"/>
                      <a:gd name="connsiteY1" fmla="*/ 0 h 19508"/>
                      <a:gd name="connsiteX2" fmla="*/ 1139662 w 10853928"/>
                      <a:gd name="connsiteY2" fmla="*/ 0 h 19508"/>
                      <a:gd name="connsiteX3" fmla="*/ 1926572 w 10853928"/>
                      <a:gd name="connsiteY3" fmla="*/ 0 h 19508"/>
                      <a:gd name="connsiteX4" fmla="*/ 2279325 w 10853928"/>
                      <a:gd name="connsiteY4" fmla="*/ 0 h 19508"/>
                      <a:gd name="connsiteX5" fmla="*/ 2632078 w 10853928"/>
                      <a:gd name="connsiteY5" fmla="*/ 0 h 19508"/>
                      <a:gd name="connsiteX6" fmla="*/ 3527527 w 10853928"/>
                      <a:gd name="connsiteY6" fmla="*/ 0 h 19508"/>
                      <a:gd name="connsiteX7" fmla="*/ 4205897 w 10853928"/>
                      <a:gd name="connsiteY7" fmla="*/ 0 h 19508"/>
                      <a:gd name="connsiteX8" fmla="*/ 4558650 w 10853928"/>
                      <a:gd name="connsiteY8" fmla="*/ 0 h 19508"/>
                      <a:gd name="connsiteX9" fmla="*/ 5237020 w 10853928"/>
                      <a:gd name="connsiteY9" fmla="*/ 0 h 19508"/>
                      <a:gd name="connsiteX10" fmla="*/ 6132469 w 10853928"/>
                      <a:gd name="connsiteY10" fmla="*/ 0 h 19508"/>
                      <a:gd name="connsiteX11" fmla="*/ 6702301 w 10853928"/>
                      <a:gd name="connsiteY11" fmla="*/ 0 h 19508"/>
                      <a:gd name="connsiteX12" fmla="*/ 7272132 w 10853928"/>
                      <a:gd name="connsiteY12" fmla="*/ 0 h 19508"/>
                      <a:gd name="connsiteX13" fmla="*/ 7950502 w 10853928"/>
                      <a:gd name="connsiteY13" fmla="*/ 0 h 19508"/>
                      <a:gd name="connsiteX14" fmla="*/ 8737412 w 10853928"/>
                      <a:gd name="connsiteY14" fmla="*/ 0 h 19508"/>
                      <a:gd name="connsiteX15" fmla="*/ 9524322 w 10853928"/>
                      <a:gd name="connsiteY15" fmla="*/ 0 h 19508"/>
                      <a:gd name="connsiteX16" fmla="*/ 10853928 w 10853928"/>
                      <a:gd name="connsiteY16" fmla="*/ 0 h 19508"/>
                      <a:gd name="connsiteX17" fmla="*/ 10853928 w 10853928"/>
                      <a:gd name="connsiteY17" fmla="*/ 19508 h 19508"/>
                      <a:gd name="connsiteX18" fmla="*/ 10392636 w 10853928"/>
                      <a:gd name="connsiteY18" fmla="*/ 19508 h 19508"/>
                      <a:gd name="connsiteX19" fmla="*/ 9497187 w 10853928"/>
                      <a:gd name="connsiteY19" fmla="*/ 19508 h 19508"/>
                      <a:gd name="connsiteX20" fmla="*/ 8818817 w 10853928"/>
                      <a:gd name="connsiteY20" fmla="*/ 19508 h 19508"/>
                      <a:gd name="connsiteX21" fmla="*/ 8466064 w 10853928"/>
                      <a:gd name="connsiteY21" fmla="*/ 19508 h 19508"/>
                      <a:gd name="connsiteX22" fmla="*/ 7787693 w 10853928"/>
                      <a:gd name="connsiteY22" fmla="*/ 19508 h 19508"/>
                      <a:gd name="connsiteX23" fmla="*/ 7217862 w 10853928"/>
                      <a:gd name="connsiteY23" fmla="*/ 19508 h 19508"/>
                      <a:gd name="connsiteX24" fmla="*/ 6648031 w 10853928"/>
                      <a:gd name="connsiteY24" fmla="*/ 19508 h 19508"/>
                      <a:gd name="connsiteX25" fmla="*/ 6078200 w 10853928"/>
                      <a:gd name="connsiteY25" fmla="*/ 19508 h 19508"/>
                      <a:gd name="connsiteX26" fmla="*/ 5508368 w 10853928"/>
                      <a:gd name="connsiteY26" fmla="*/ 19508 h 19508"/>
                      <a:gd name="connsiteX27" fmla="*/ 4721459 w 10853928"/>
                      <a:gd name="connsiteY27" fmla="*/ 19508 h 19508"/>
                      <a:gd name="connsiteX28" fmla="*/ 4043088 w 10853928"/>
                      <a:gd name="connsiteY28" fmla="*/ 19508 h 19508"/>
                      <a:gd name="connsiteX29" fmla="*/ 3690336 w 10853928"/>
                      <a:gd name="connsiteY29" fmla="*/ 19508 h 19508"/>
                      <a:gd name="connsiteX30" fmla="*/ 3120504 w 10853928"/>
                      <a:gd name="connsiteY30" fmla="*/ 19508 h 19508"/>
                      <a:gd name="connsiteX31" fmla="*/ 2333595 w 10853928"/>
                      <a:gd name="connsiteY31" fmla="*/ 19508 h 19508"/>
                      <a:gd name="connsiteX32" fmla="*/ 1872303 w 10853928"/>
                      <a:gd name="connsiteY32" fmla="*/ 19508 h 19508"/>
                      <a:gd name="connsiteX33" fmla="*/ 976854 w 10853928"/>
                      <a:gd name="connsiteY33" fmla="*/ 19508 h 19508"/>
                      <a:gd name="connsiteX34" fmla="*/ 0 w 10853928"/>
                      <a:gd name="connsiteY34" fmla="*/ 19508 h 19508"/>
                      <a:gd name="connsiteX35" fmla="*/ 0 w 10853928"/>
                      <a:gd name="connsiteY35" fmla="*/ 0 h 19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0853928" h="19508" fill="none" extrusionOk="0">
                        <a:moveTo>
                          <a:pt x="0" y="0"/>
                        </a:moveTo>
                        <a:cubicBezTo>
                          <a:pt x="146993" y="-19076"/>
                          <a:pt x="347684" y="-4790"/>
                          <a:pt x="461292" y="0"/>
                        </a:cubicBezTo>
                        <a:cubicBezTo>
                          <a:pt x="574900" y="4790"/>
                          <a:pt x="808367" y="19821"/>
                          <a:pt x="1139662" y="0"/>
                        </a:cubicBezTo>
                        <a:cubicBezTo>
                          <a:pt x="1470957" y="-19821"/>
                          <a:pt x="1627405" y="5721"/>
                          <a:pt x="1926572" y="0"/>
                        </a:cubicBezTo>
                        <a:cubicBezTo>
                          <a:pt x="2225739" y="-5721"/>
                          <a:pt x="2137730" y="-3235"/>
                          <a:pt x="2279325" y="0"/>
                        </a:cubicBezTo>
                        <a:cubicBezTo>
                          <a:pt x="2420920" y="3235"/>
                          <a:pt x="2456518" y="9685"/>
                          <a:pt x="2632078" y="0"/>
                        </a:cubicBezTo>
                        <a:cubicBezTo>
                          <a:pt x="2807638" y="-9685"/>
                          <a:pt x="3211516" y="-43007"/>
                          <a:pt x="3527527" y="0"/>
                        </a:cubicBezTo>
                        <a:cubicBezTo>
                          <a:pt x="3843538" y="43007"/>
                          <a:pt x="4058833" y="22042"/>
                          <a:pt x="4205897" y="0"/>
                        </a:cubicBezTo>
                        <a:cubicBezTo>
                          <a:pt x="4352961" y="-22042"/>
                          <a:pt x="4474805" y="-11846"/>
                          <a:pt x="4558650" y="0"/>
                        </a:cubicBezTo>
                        <a:cubicBezTo>
                          <a:pt x="4642495" y="11846"/>
                          <a:pt x="5041928" y="-6069"/>
                          <a:pt x="5237020" y="0"/>
                        </a:cubicBezTo>
                        <a:cubicBezTo>
                          <a:pt x="5432112" y="6069"/>
                          <a:pt x="5943266" y="-17479"/>
                          <a:pt x="6132469" y="0"/>
                        </a:cubicBezTo>
                        <a:cubicBezTo>
                          <a:pt x="6321672" y="17479"/>
                          <a:pt x="6483872" y="26234"/>
                          <a:pt x="6702301" y="0"/>
                        </a:cubicBezTo>
                        <a:cubicBezTo>
                          <a:pt x="6920730" y="-26234"/>
                          <a:pt x="6991194" y="-15156"/>
                          <a:pt x="7272132" y="0"/>
                        </a:cubicBezTo>
                        <a:cubicBezTo>
                          <a:pt x="7553070" y="15156"/>
                          <a:pt x="7684444" y="-32961"/>
                          <a:pt x="7950502" y="0"/>
                        </a:cubicBezTo>
                        <a:cubicBezTo>
                          <a:pt x="8216560" y="32961"/>
                          <a:pt x="8493290" y="-10491"/>
                          <a:pt x="8737412" y="0"/>
                        </a:cubicBezTo>
                        <a:cubicBezTo>
                          <a:pt x="8981534" y="10491"/>
                          <a:pt x="9191586" y="-13899"/>
                          <a:pt x="9524322" y="0"/>
                        </a:cubicBezTo>
                        <a:cubicBezTo>
                          <a:pt x="9857058" y="13899"/>
                          <a:pt x="10297509" y="7485"/>
                          <a:pt x="10853928" y="0"/>
                        </a:cubicBezTo>
                        <a:cubicBezTo>
                          <a:pt x="10853385" y="4602"/>
                          <a:pt x="10853268" y="10000"/>
                          <a:pt x="10853928" y="19508"/>
                        </a:cubicBezTo>
                        <a:cubicBezTo>
                          <a:pt x="10691638" y="29742"/>
                          <a:pt x="10574319" y="30798"/>
                          <a:pt x="10392636" y="19508"/>
                        </a:cubicBezTo>
                        <a:cubicBezTo>
                          <a:pt x="10210953" y="8218"/>
                          <a:pt x="9836277" y="-15522"/>
                          <a:pt x="9497187" y="19508"/>
                        </a:cubicBezTo>
                        <a:cubicBezTo>
                          <a:pt x="9158097" y="54538"/>
                          <a:pt x="9119479" y="31934"/>
                          <a:pt x="8818817" y="19508"/>
                        </a:cubicBezTo>
                        <a:cubicBezTo>
                          <a:pt x="8518155" y="7083"/>
                          <a:pt x="8640037" y="7703"/>
                          <a:pt x="8466064" y="19508"/>
                        </a:cubicBezTo>
                        <a:cubicBezTo>
                          <a:pt x="8292091" y="31313"/>
                          <a:pt x="7997656" y="20134"/>
                          <a:pt x="7787693" y="19508"/>
                        </a:cubicBezTo>
                        <a:cubicBezTo>
                          <a:pt x="7577730" y="18882"/>
                          <a:pt x="7412468" y="22636"/>
                          <a:pt x="7217862" y="19508"/>
                        </a:cubicBezTo>
                        <a:cubicBezTo>
                          <a:pt x="7023256" y="16380"/>
                          <a:pt x="6898018" y="16044"/>
                          <a:pt x="6648031" y="19508"/>
                        </a:cubicBezTo>
                        <a:cubicBezTo>
                          <a:pt x="6398044" y="22972"/>
                          <a:pt x="6254402" y="39845"/>
                          <a:pt x="6078200" y="19508"/>
                        </a:cubicBezTo>
                        <a:cubicBezTo>
                          <a:pt x="5901998" y="-829"/>
                          <a:pt x="5622886" y="4433"/>
                          <a:pt x="5508368" y="19508"/>
                        </a:cubicBezTo>
                        <a:cubicBezTo>
                          <a:pt x="5393850" y="34583"/>
                          <a:pt x="5036260" y="28050"/>
                          <a:pt x="4721459" y="19508"/>
                        </a:cubicBezTo>
                        <a:cubicBezTo>
                          <a:pt x="4406658" y="10966"/>
                          <a:pt x="4239221" y="42771"/>
                          <a:pt x="4043088" y="19508"/>
                        </a:cubicBezTo>
                        <a:cubicBezTo>
                          <a:pt x="3846955" y="-3755"/>
                          <a:pt x="3818802" y="35878"/>
                          <a:pt x="3690336" y="19508"/>
                        </a:cubicBezTo>
                        <a:cubicBezTo>
                          <a:pt x="3561870" y="3138"/>
                          <a:pt x="3265491" y="43414"/>
                          <a:pt x="3120504" y="19508"/>
                        </a:cubicBezTo>
                        <a:cubicBezTo>
                          <a:pt x="2975517" y="-4398"/>
                          <a:pt x="2720254" y="37893"/>
                          <a:pt x="2333595" y="19508"/>
                        </a:cubicBezTo>
                        <a:cubicBezTo>
                          <a:pt x="1946936" y="1123"/>
                          <a:pt x="2097241" y="6996"/>
                          <a:pt x="1872303" y="19508"/>
                        </a:cubicBezTo>
                        <a:cubicBezTo>
                          <a:pt x="1647365" y="32020"/>
                          <a:pt x="1282708" y="46600"/>
                          <a:pt x="976854" y="19508"/>
                        </a:cubicBezTo>
                        <a:cubicBezTo>
                          <a:pt x="671000" y="-7584"/>
                          <a:pt x="408401" y="-11555"/>
                          <a:pt x="0" y="19508"/>
                        </a:cubicBezTo>
                        <a:cubicBezTo>
                          <a:pt x="793" y="12919"/>
                          <a:pt x="460" y="7837"/>
                          <a:pt x="0" y="0"/>
                        </a:cubicBezTo>
                        <a:close/>
                      </a:path>
                      <a:path w="10853928" h="19508" stroke="0" extrusionOk="0">
                        <a:moveTo>
                          <a:pt x="0" y="0"/>
                        </a:moveTo>
                        <a:cubicBezTo>
                          <a:pt x="267322" y="15284"/>
                          <a:pt x="415388" y="-21048"/>
                          <a:pt x="569831" y="0"/>
                        </a:cubicBezTo>
                        <a:cubicBezTo>
                          <a:pt x="724274" y="21048"/>
                          <a:pt x="769333" y="-2353"/>
                          <a:pt x="922584" y="0"/>
                        </a:cubicBezTo>
                        <a:cubicBezTo>
                          <a:pt x="1075835" y="2353"/>
                          <a:pt x="1399490" y="-145"/>
                          <a:pt x="1818033" y="0"/>
                        </a:cubicBezTo>
                        <a:cubicBezTo>
                          <a:pt x="2236576" y="145"/>
                          <a:pt x="2145330" y="5482"/>
                          <a:pt x="2387864" y="0"/>
                        </a:cubicBezTo>
                        <a:cubicBezTo>
                          <a:pt x="2630398" y="-5482"/>
                          <a:pt x="2793207" y="18487"/>
                          <a:pt x="2957695" y="0"/>
                        </a:cubicBezTo>
                        <a:cubicBezTo>
                          <a:pt x="3122183" y="-18487"/>
                          <a:pt x="3579141" y="19003"/>
                          <a:pt x="3853144" y="0"/>
                        </a:cubicBezTo>
                        <a:cubicBezTo>
                          <a:pt x="4127147" y="-19003"/>
                          <a:pt x="4209857" y="12211"/>
                          <a:pt x="4314436" y="0"/>
                        </a:cubicBezTo>
                        <a:cubicBezTo>
                          <a:pt x="4419015" y="-12211"/>
                          <a:pt x="4762459" y="-17220"/>
                          <a:pt x="5209885" y="0"/>
                        </a:cubicBezTo>
                        <a:cubicBezTo>
                          <a:pt x="5657311" y="17220"/>
                          <a:pt x="5692663" y="-3290"/>
                          <a:pt x="6105335" y="0"/>
                        </a:cubicBezTo>
                        <a:cubicBezTo>
                          <a:pt x="6518007" y="3290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441941" y="-17829"/>
                          <a:pt x="7679154" y="0"/>
                        </a:cubicBezTo>
                        <a:cubicBezTo>
                          <a:pt x="7916367" y="17829"/>
                          <a:pt x="8102967" y="-24363"/>
                          <a:pt x="8248985" y="0"/>
                        </a:cubicBezTo>
                        <a:cubicBezTo>
                          <a:pt x="8395003" y="24363"/>
                          <a:pt x="8552393" y="25505"/>
                          <a:pt x="8818817" y="0"/>
                        </a:cubicBezTo>
                        <a:cubicBezTo>
                          <a:pt x="9085241" y="-25505"/>
                          <a:pt x="9411308" y="38000"/>
                          <a:pt x="9605726" y="0"/>
                        </a:cubicBezTo>
                        <a:cubicBezTo>
                          <a:pt x="9800144" y="-38000"/>
                          <a:pt x="10006468" y="-25741"/>
                          <a:pt x="10175558" y="0"/>
                        </a:cubicBezTo>
                        <a:cubicBezTo>
                          <a:pt x="10344648" y="25741"/>
                          <a:pt x="10696282" y="695"/>
                          <a:pt x="10853928" y="0"/>
                        </a:cubicBezTo>
                        <a:cubicBezTo>
                          <a:pt x="10853119" y="4899"/>
                          <a:pt x="10853878" y="13181"/>
                          <a:pt x="10853928" y="19508"/>
                        </a:cubicBezTo>
                        <a:cubicBezTo>
                          <a:pt x="10608124" y="25475"/>
                          <a:pt x="10343415" y="23527"/>
                          <a:pt x="10067018" y="19508"/>
                        </a:cubicBezTo>
                        <a:cubicBezTo>
                          <a:pt x="9790621" y="15490"/>
                          <a:pt x="9843266" y="4784"/>
                          <a:pt x="9714266" y="19508"/>
                        </a:cubicBezTo>
                        <a:cubicBezTo>
                          <a:pt x="9585266" y="34232"/>
                          <a:pt x="9379484" y="3095"/>
                          <a:pt x="9252974" y="19508"/>
                        </a:cubicBezTo>
                        <a:cubicBezTo>
                          <a:pt x="9126464" y="35921"/>
                          <a:pt x="8580678" y="-3684"/>
                          <a:pt x="8357525" y="19508"/>
                        </a:cubicBezTo>
                        <a:cubicBezTo>
                          <a:pt x="8134372" y="42700"/>
                          <a:pt x="7903199" y="27678"/>
                          <a:pt x="7679154" y="19508"/>
                        </a:cubicBezTo>
                        <a:cubicBezTo>
                          <a:pt x="7455109" y="11338"/>
                          <a:pt x="7435944" y="28329"/>
                          <a:pt x="7217862" y="19508"/>
                        </a:cubicBezTo>
                        <a:cubicBezTo>
                          <a:pt x="6999780" y="10687"/>
                          <a:pt x="6680409" y="20205"/>
                          <a:pt x="6539492" y="19508"/>
                        </a:cubicBezTo>
                        <a:cubicBezTo>
                          <a:pt x="6398575" y="18812"/>
                          <a:pt x="6312077" y="34238"/>
                          <a:pt x="6186739" y="19508"/>
                        </a:cubicBezTo>
                        <a:cubicBezTo>
                          <a:pt x="6061401" y="4778"/>
                          <a:pt x="5947033" y="13295"/>
                          <a:pt x="5833986" y="19508"/>
                        </a:cubicBezTo>
                        <a:cubicBezTo>
                          <a:pt x="5720939" y="25721"/>
                          <a:pt x="5482226" y="9806"/>
                          <a:pt x="5155616" y="19508"/>
                        </a:cubicBezTo>
                        <a:cubicBezTo>
                          <a:pt x="4829006" y="29211"/>
                          <a:pt x="4841274" y="30536"/>
                          <a:pt x="4694324" y="19508"/>
                        </a:cubicBezTo>
                        <a:cubicBezTo>
                          <a:pt x="4547374" y="8480"/>
                          <a:pt x="4077675" y="8233"/>
                          <a:pt x="3907414" y="19508"/>
                        </a:cubicBezTo>
                        <a:cubicBezTo>
                          <a:pt x="3737153" y="30784"/>
                          <a:pt x="3538393" y="22850"/>
                          <a:pt x="3446122" y="19508"/>
                        </a:cubicBezTo>
                        <a:cubicBezTo>
                          <a:pt x="3353851" y="16166"/>
                          <a:pt x="2990320" y="-6871"/>
                          <a:pt x="2659212" y="19508"/>
                        </a:cubicBezTo>
                        <a:cubicBezTo>
                          <a:pt x="2328104" y="45887"/>
                          <a:pt x="2427653" y="10827"/>
                          <a:pt x="2306460" y="19508"/>
                        </a:cubicBezTo>
                        <a:cubicBezTo>
                          <a:pt x="2185267" y="28189"/>
                          <a:pt x="1719763" y="4937"/>
                          <a:pt x="1519550" y="19508"/>
                        </a:cubicBezTo>
                        <a:cubicBezTo>
                          <a:pt x="1319337" y="34080"/>
                          <a:pt x="1167371" y="18260"/>
                          <a:pt x="1058258" y="19508"/>
                        </a:cubicBezTo>
                        <a:cubicBezTo>
                          <a:pt x="949145" y="20756"/>
                          <a:pt x="780234" y="32667"/>
                          <a:pt x="705505" y="19508"/>
                        </a:cubicBezTo>
                        <a:cubicBezTo>
                          <a:pt x="630776" y="6349"/>
                          <a:pt x="215796" y="31276"/>
                          <a:pt x="0" y="19508"/>
                        </a:cubicBezTo>
                        <a:cubicBezTo>
                          <a:pt x="603" y="11282"/>
                          <a:pt x="-315" y="606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55013-A675-25AA-0EE9-783F17F01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009"/>
            <a:ext cx="10515600" cy="453542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300" dirty="0"/>
              <a:t>These atomic sentences can be combined using logic connectives</a:t>
            </a:r>
          </a:p>
          <a:p>
            <a:pPr lvl="1" eaLnBrk="1" hangingPunct="1"/>
            <a:r>
              <a:rPr lang="en-US" altLang="en-US" sz="2300" dirty="0"/>
              <a:t>likes(john, </a:t>
            </a:r>
            <a:r>
              <a:rPr lang="en-US" altLang="en-US" sz="2300" dirty="0" err="1"/>
              <a:t>mary</a:t>
            </a:r>
            <a:r>
              <a:rPr lang="en-US" altLang="en-US" sz="2300" dirty="0"/>
              <a:t>) </a:t>
            </a:r>
            <a:r>
              <a:rPr lang="en-GB" altLang="en-US" sz="23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sz="2300" dirty="0">
                <a:sym typeface="Euclid Symbol" pitchFamily="18" charset="2"/>
              </a:rPr>
              <a:t> tall(</a:t>
            </a:r>
            <a:r>
              <a:rPr lang="en-US" altLang="en-US" sz="2300" dirty="0" err="1">
                <a:sym typeface="Euclid Symbol" pitchFamily="18" charset="2"/>
              </a:rPr>
              <a:t>mary</a:t>
            </a:r>
            <a:r>
              <a:rPr lang="en-US" altLang="en-US" sz="2300" dirty="0">
                <a:sym typeface="Euclid Symbol" pitchFamily="18" charset="2"/>
              </a:rPr>
              <a:t>)</a:t>
            </a:r>
          </a:p>
          <a:p>
            <a:pPr lvl="1" eaLnBrk="1" hangingPunct="1"/>
            <a:r>
              <a:rPr lang="en-US" altLang="en-US" sz="2300" dirty="0">
                <a:sym typeface="Euclid Symbol" pitchFamily="18" charset="2"/>
              </a:rPr>
              <a:t>tall(john) </a:t>
            </a:r>
            <a:r>
              <a:rPr lang="en-GB" altLang="en-US" sz="23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sz="2300" dirty="0">
                <a:sym typeface="Euclid Symbol" pitchFamily="18" charset="2"/>
              </a:rPr>
              <a:t> nice(john)</a:t>
            </a:r>
          </a:p>
          <a:p>
            <a:pPr eaLnBrk="1" hangingPunct="1"/>
            <a:r>
              <a:rPr lang="en-US" altLang="en-US" sz="2300" dirty="0">
                <a:sym typeface="Euclid Symbol" pitchFamily="18" charset="2"/>
              </a:rPr>
              <a:t>Sentences can also be formed using quantifiers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∀</a:t>
            </a:r>
            <a:r>
              <a:rPr lang="en-US" altLang="en-US" sz="2300" dirty="0">
                <a:sym typeface="Euclid Symbol" pitchFamily="18" charset="2"/>
              </a:rPr>
              <a:t> (for all) and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∃</a:t>
            </a:r>
            <a:r>
              <a:rPr lang="en-US" altLang="en-US" sz="2300" dirty="0">
                <a:sym typeface="Euclid Symbol" pitchFamily="18" charset="2"/>
              </a:rPr>
              <a:t> (there exists) to indicate how to treat variables:</a:t>
            </a:r>
          </a:p>
          <a:p>
            <a:pPr lvl="1" eaLnBrk="1" hangingPunct="1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∀</a:t>
            </a:r>
            <a:r>
              <a:rPr lang="en-US" altLang="en-US" sz="2300" dirty="0">
                <a:sym typeface="Euclid Symbol" pitchFamily="18" charset="2"/>
              </a:rPr>
              <a:t> X lovely(X)    Everything is lovely.</a:t>
            </a:r>
          </a:p>
          <a:p>
            <a:pPr lvl="1" eaLnBrk="1" hangingPunct="1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∃</a:t>
            </a:r>
            <a:r>
              <a:rPr lang="en-US" altLang="en-US" sz="2300" dirty="0">
                <a:sym typeface="Euclid Symbol" pitchFamily="18" charset="2"/>
              </a:rPr>
              <a:t> X lovely(X)    Something is lovely.</a:t>
            </a:r>
          </a:p>
          <a:p>
            <a:pPr lvl="1" eaLnBrk="1" hangingPunct="1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∀</a:t>
            </a:r>
            <a:r>
              <a:rPr lang="en-US" altLang="en-US" sz="2300" dirty="0">
                <a:sym typeface="Euclid Symbol" pitchFamily="18" charset="2"/>
              </a:rPr>
              <a:t> X in(X, garden) </a:t>
            </a:r>
            <a:r>
              <a:rPr lang="en-GB" altLang="en-US" sz="23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sz="2300" b="0" i="0" dirty="0">
                <a:effectLst/>
                <a:latin typeface="Söhne"/>
              </a:rPr>
              <a:t> </a:t>
            </a:r>
            <a:r>
              <a:rPr lang="en-US" altLang="en-US" sz="2300" dirty="0">
                <a:sym typeface="Euclid Symbol" pitchFamily="18" charset="2"/>
              </a:rPr>
              <a:t>lovely(X)    Everything in the garden is lovely.</a:t>
            </a:r>
            <a:endParaRPr lang="en-US" altLang="en-US" sz="2300" dirty="0"/>
          </a:p>
          <a:p>
            <a:r>
              <a:rPr lang="en-US" sz="2300" dirty="0"/>
              <a:t>Note: ∀</a:t>
            </a:r>
            <a:r>
              <a:rPr lang="en-US" altLang="en-US" sz="2300" dirty="0">
                <a:sym typeface="Euclid Symbol" pitchFamily="18" charset="2"/>
              </a:rPr>
              <a:t>X </a:t>
            </a:r>
            <a:r>
              <a:rPr lang="en-US" sz="2300" dirty="0"/>
              <a:t>∃</a:t>
            </a:r>
            <a:r>
              <a:rPr lang="en-US" altLang="en-US" sz="2300" dirty="0">
                <a:sym typeface="Euclid Symbol" pitchFamily="18" charset="2"/>
              </a:rPr>
              <a:t>X ≠ ∃X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∀</a:t>
            </a:r>
            <a:r>
              <a:rPr lang="en-US" altLang="en-US" sz="2300" dirty="0">
                <a:sym typeface="Euclid Symbol" pitchFamily="18" charset="2"/>
              </a:rPr>
              <a:t>X</a:t>
            </a:r>
          </a:p>
          <a:p>
            <a:pPr lvl="1"/>
            <a:r>
              <a:rPr lang="en-US" altLang="en-US" sz="2300" dirty="0">
                <a:sym typeface="Euclid Symbol" pitchFamily="18" charset="2"/>
              </a:rPr>
              <a:t>∃X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∀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  <a:sym typeface="Euclid Symbol" pitchFamily="18" charset="2"/>
              </a:rPr>
              <a:t>Y</a:t>
            </a:r>
            <a:r>
              <a:rPr lang="en-US" altLang="en-US" sz="2300" dirty="0">
                <a:sym typeface="Euclid Symbol" pitchFamily="18" charset="2"/>
              </a:rPr>
              <a:t>: There is one person who loves everyone on Earth</a:t>
            </a:r>
          </a:p>
          <a:p>
            <a:pPr lvl="1"/>
            <a:r>
              <a:rPr lang="en-US" sz="2300" dirty="0"/>
              <a:t>∀</a:t>
            </a:r>
            <a:r>
              <a:rPr lang="en-US" altLang="en-US" sz="2300" dirty="0">
                <a:sym typeface="Euclid Symbol" pitchFamily="18" charset="2"/>
              </a:rPr>
              <a:t>X </a:t>
            </a:r>
            <a:r>
              <a:rPr lang="en-US" sz="2300" dirty="0"/>
              <a:t>∃</a:t>
            </a:r>
            <a:r>
              <a:rPr lang="en-US" altLang="en-US" sz="2300" dirty="0">
                <a:sym typeface="Euclid Symbol" pitchFamily="18" charset="2"/>
              </a:rPr>
              <a:t>Y: Everyone on Earth is loved by at least one person</a:t>
            </a:r>
          </a:p>
          <a:p>
            <a:pPr lvl="1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18287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52B93-DD17-1766-C743-4418860F2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466"/>
            <a:ext cx="10515600" cy="1413934"/>
          </a:xfrm>
        </p:spPr>
        <p:txBody>
          <a:bodyPr>
            <a:normAutofit/>
          </a:bodyPr>
          <a:lstStyle/>
          <a:p>
            <a:r>
              <a:rPr lang="en-US" sz="5600"/>
              <a:t>Cont.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89667"/>
            <a:ext cx="10424160" cy="19507"/>
          </a:xfrm>
          <a:custGeom>
            <a:avLst/>
            <a:gdLst>
              <a:gd name="connsiteX0" fmla="*/ 0 w 10424160"/>
              <a:gd name="connsiteY0" fmla="*/ 0 h 19507"/>
              <a:gd name="connsiteX1" fmla="*/ 903427 w 10424160"/>
              <a:gd name="connsiteY1" fmla="*/ 0 h 19507"/>
              <a:gd name="connsiteX2" fmla="*/ 1389888 w 10424160"/>
              <a:gd name="connsiteY2" fmla="*/ 0 h 19507"/>
              <a:gd name="connsiteX3" fmla="*/ 2189074 w 10424160"/>
              <a:gd name="connsiteY3" fmla="*/ 0 h 19507"/>
              <a:gd name="connsiteX4" fmla="*/ 2675534 w 10424160"/>
              <a:gd name="connsiteY4" fmla="*/ 0 h 19507"/>
              <a:gd name="connsiteX5" fmla="*/ 3370478 w 10424160"/>
              <a:gd name="connsiteY5" fmla="*/ 0 h 19507"/>
              <a:gd name="connsiteX6" fmla="*/ 4169664 w 10424160"/>
              <a:gd name="connsiteY6" fmla="*/ 0 h 19507"/>
              <a:gd name="connsiteX7" fmla="*/ 4551883 w 10424160"/>
              <a:gd name="connsiteY7" fmla="*/ 0 h 19507"/>
              <a:gd name="connsiteX8" fmla="*/ 4934102 w 10424160"/>
              <a:gd name="connsiteY8" fmla="*/ 0 h 19507"/>
              <a:gd name="connsiteX9" fmla="*/ 5837530 w 10424160"/>
              <a:gd name="connsiteY9" fmla="*/ 0 h 19507"/>
              <a:gd name="connsiteX10" fmla="*/ 6532474 w 10424160"/>
              <a:gd name="connsiteY10" fmla="*/ 0 h 19507"/>
              <a:gd name="connsiteX11" fmla="*/ 6914693 w 10424160"/>
              <a:gd name="connsiteY11" fmla="*/ 0 h 19507"/>
              <a:gd name="connsiteX12" fmla="*/ 7609637 w 10424160"/>
              <a:gd name="connsiteY12" fmla="*/ 0 h 19507"/>
              <a:gd name="connsiteX13" fmla="*/ 8513064 w 10424160"/>
              <a:gd name="connsiteY13" fmla="*/ 0 h 19507"/>
              <a:gd name="connsiteX14" fmla="*/ 9103766 w 10424160"/>
              <a:gd name="connsiteY14" fmla="*/ 0 h 19507"/>
              <a:gd name="connsiteX15" fmla="*/ 9694469 w 10424160"/>
              <a:gd name="connsiteY15" fmla="*/ 0 h 19507"/>
              <a:gd name="connsiteX16" fmla="*/ 10424160 w 10424160"/>
              <a:gd name="connsiteY16" fmla="*/ 0 h 19507"/>
              <a:gd name="connsiteX17" fmla="*/ 10424160 w 10424160"/>
              <a:gd name="connsiteY17" fmla="*/ 19507 h 19507"/>
              <a:gd name="connsiteX18" fmla="*/ 9729216 w 10424160"/>
              <a:gd name="connsiteY18" fmla="*/ 19507 h 19507"/>
              <a:gd name="connsiteX19" fmla="*/ 8930030 w 10424160"/>
              <a:gd name="connsiteY19" fmla="*/ 19507 h 19507"/>
              <a:gd name="connsiteX20" fmla="*/ 8130845 w 10424160"/>
              <a:gd name="connsiteY20" fmla="*/ 19507 h 19507"/>
              <a:gd name="connsiteX21" fmla="*/ 7644384 w 10424160"/>
              <a:gd name="connsiteY21" fmla="*/ 19507 h 19507"/>
              <a:gd name="connsiteX22" fmla="*/ 6740957 w 10424160"/>
              <a:gd name="connsiteY22" fmla="*/ 19507 h 19507"/>
              <a:gd name="connsiteX23" fmla="*/ 6046013 w 10424160"/>
              <a:gd name="connsiteY23" fmla="*/ 19507 h 19507"/>
              <a:gd name="connsiteX24" fmla="*/ 5663794 w 10424160"/>
              <a:gd name="connsiteY24" fmla="*/ 19507 h 19507"/>
              <a:gd name="connsiteX25" fmla="*/ 4968850 w 10424160"/>
              <a:gd name="connsiteY25" fmla="*/ 19507 h 19507"/>
              <a:gd name="connsiteX26" fmla="*/ 4378147 w 10424160"/>
              <a:gd name="connsiteY26" fmla="*/ 19507 h 19507"/>
              <a:gd name="connsiteX27" fmla="*/ 3787445 w 10424160"/>
              <a:gd name="connsiteY27" fmla="*/ 19507 h 19507"/>
              <a:gd name="connsiteX28" fmla="*/ 3196742 w 10424160"/>
              <a:gd name="connsiteY28" fmla="*/ 19507 h 19507"/>
              <a:gd name="connsiteX29" fmla="*/ 2606040 w 10424160"/>
              <a:gd name="connsiteY29" fmla="*/ 19507 h 19507"/>
              <a:gd name="connsiteX30" fmla="*/ 1806854 w 10424160"/>
              <a:gd name="connsiteY30" fmla="*/ 19507 h 19507"/>
              <a:gd name="connsiteX31" fmla="*/ 1111910 w 10424160"/>
              <a:gd name="connsiteY31" fmla="*/ 19507 h 19507"/>
              <a:gd name="connsiteX32" fmla="*/ 729691 w 10424160"/>
              <a:gd name="connsiteY32" fmla="*/ 19507 h 19507"/>
              <a:gd name="connsiteX33" fmla="*/ 0 w 10424160"/>
              <a:gd name="connsiteY33" fmla="*/ 19507 h 19507"/>
              <a:gd name="connsiteX34" fmla="*/ 0 w 10424160"/>
              <a:gd name="connsiteY34" fmla="*/ 0 h 19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9507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652" y="5902"/>
                  <a:pt x="10423644" y="13034"/>
                  <a:pt x="10424160" y="19507"/>
                </a:cubicBezTo>
                <a:cubicBezTo>
                  <a:pt x="10184680" y="21935"/>
                  <a:pt x="10034768" y="-8138"/>
                  <a:pt x="9729216" y="19507"/>
                </a:cubicBezTo>
                <a:cubicBezTo>
                  <a:pt x="9423664" y="47152"/>
                  <a:pt x="9309220" y="37591"/>
                  <a:pt x="8930030" y="19507"/>
                </a:cubicBezTo>
                <a:cubicBezTo>
                  <a:pt x="8550840" y="1423"/>
                  <a:pt x="8513376" y="35926"/>
                  <a:pt x="8130845" y="19507"/>
                </a:cubicBezTo>
                <a:cubicBezTo>
                  <a:pt x="7748315" y="3088"/>
                  <a:pt x="7864674" y="20878"/>
                  <a:pt x="7644384" y="19507"/>
                </a:cubicBezTo>
                <a:cubicBezTo>
                  <a:pt x="7424094" y="18136"/>
                  <a:pt x="6947001" y="56899"/>
                  <a:pt x="6740957" y="19507"/>
                </a:cubicBezTo>
                <a:cubicBezTo>
                  <a:pt x="6534913" y="-17885"/>
                  <a:pt x="6313809" y="34610"/>
                  <a:pt x="6046013" y="19507"/>
                </a:cubicBezTo>
                <a:cubicBezTo>
                  <a:pt x="5778217" y="4404"/>
                  <a:pt x="5786775" y="2658"/>
                  <a:pt x="5663794" y="19507"/>
                </a:cubicBezTo>
                <a:cubicBezTo>
                  <a:pt x="5540813" y="36356"/>
                  <a:pt x="5204724" y="26653"/>
                  <a:pt x="4968850" y="19507"/>
                </a:cubicBezTo>
                <a:cubicBezTo>
                  <a:pt x="4732976" y="12361"/>
                  <a:pt x="4559928" y="35787"/>
                  <a:pt x="4378147" y="19507"/>
                </a:cubicBezTo>
                <a:cubicBezTo>
                  <a:pt x="4196366" y="3227"/>
                  <a:pt x="3992200" y="36628"/>
                  <a:pt x="3787445" y="19507"/>
                </a:cubicBezTo>
                <a:cubicBezTo>
                  <a:pt x="3582690" y="2386"/>
                  <a:pt x="3488876" y="-6364"/>
                  <a:pt x="3196742" y="19507"/>
                </a:cubicBezTo>
                <a:cubicBezTo>
                  <a:pt x="2904608" y="45378"/>
                  <a:pt x="2729828" y="47125"/>
                  <a:pt x="2606040" y="19507"/>
                </a:cubicBezTo>
                <a:cubicBezTo>
                  <a:pt x="2482252" y="-8111"/>
                  <a:pt x="2000672" y="-4279"/>
                  <a:pt x="1806854" y="19507"/>
                </a:cubicBezTo>
                <a:cubicBezTo>
                  <a:pt x="1613036" y="43293"/>
                  <a:pt x="1310933" y="-3021"/>
                  <a:pt x="1111910" y="19507"/>
                </a:cubicBezTo>
                <a:cubicBezTo>
                  <a:pt x="912887" y="42035"/>
                  <a:pt x="891560" y="2920"/>
                  <a:pt x="729691" y="19507"/>
                </a:cubicBezTo>
                <a:cubicBezTo>
                  <a:pt x="567822" y="36094"/>
                  <a:pt x="203025" y="35681"/>
                  <a:pt x="0" y="19507"/>
                </a:cubicBezTo>
                <a:cubicBezTo>
                  <a:pt x="-802" y="11199"/>
                  <a:pt x="-362" y="8450"/>
                  <a:pt x="0" y="0"/>
                </a:cubicBezTo>
                <a:close/>
              </a:path>
              <a:path w="10424160" h="19507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3555" y="5730"/>
                  <a:pt x="10423934" y="13917"/>
                  <a:pt x="10424160" y="19507"/>
                </a:cubicBezTo>
                <a:cubicBezTo>
                  <a:pt x="10058736" y="-4553"/>
                  <a:pt x="9942989" y="-17545"/>
                  <a:pt x="9624974" y="19507"/>
                </a:cubicBezTo>
                <a:cubicBezTo>
                  <a:pt x="9306959" y="56559"/>
                  <a:pt x="9229263" y="26214"/>
                  <a:pt x="8930030" y="19507"/>
                </a:cubicBezTo>
                <a:cubicBezTo>
                  <a:pt x="8630797" y="12800"/>
                  <a:pt x="8647263" y="12150"/>
                  <a:pt x="8547811" y="19507"/>
                </a:cubicBezTo>
                <a:cubicBezTo>
                  <a:pt x="8448359" y="26864"/>
                  <a:pt x="8173221" y="1438"/>
                  <a:pt x="8061350" y="19507"/>
                </a:cubicBezTo>
                <a:cubicBezTo>
                  <a:pt x="7949479" y="37576"/>
                  <a:pt x="7437002" y="18735"/>
                  <a:pt x="7157923" y="19507"/>
                </a:cubicBezTo>
                <a:cubicBezTo>
                  <a:pt x="6878844" y="20279"/>
                  <a:pt x="6610241" y="10083"/>
                  <a:pt x="6462979" y="19507"/>
                </a:cubicBezTo>
                <a:cubicBezTo>
                  <a:pt x="6315717" y="28931"/>
                  <a:pt x="6124879" y="6208"/>
                  <a:pt x="5976518" y="19507"/>
                </a:cubicBezTo>
                <a:cubicBezTo>
                  <a:pt x="5828157" y="32806"/>
                  <a:pt x="5566880" y="8331"/>
                  <a:pt x="5281574" y="19507"/>
                </a:cubicBezTo>
                <a:cubicBezTo>
                  <a:pt x="4996268" y="30683"/>
                  <a:pt x="5085614" y="21712"/>
                  <a:pt x="4899355" y="19507"/>
                </a:cubicBezTo>
                <a:cubicBezTo>
                  <a:pt x="4713096" y="17302"/>
                  <a:pt x="4606138" y="35578"/>
                  <a:pt x="4517136" y="19507"/>
                </a:cubicBezTo>
                <a:cubicBezTo>
                  <a:pt x="4428134" y="3436"/>
                  <a:pt x="4125335" y="53633"/>
                  <a:pt x="3822192" y="19507"/>
                </a:cubicBezTo>
                <a:cubicBezTo>
                  <a:pt x="3519049" y="-14619"/>
                  <a:pt x="3453132" y="5078"/>
                  <a:pt x="3335731" y="19507"/>
                </a:cubicBezTo>
                <a:cubicBezTo>
                  <a:pt x="3218330" y="33936"/>
                  <a:pt x="2718749" y="-12717"/>
                  <a:pt x="2536546" y="19507"/>
                </a:cubicBezTo>
                <a:cubicBezTo>
                  <a:pt x="2354343" y="51731"/>
                  <a:pt x="2190669" y="4457"/>
                  <a:pt x="2050085" y="19507"/>
                </a:cubicBezTo>
                <a:cubicBezTo>
                  <a:pt x="1909501" y="34557"/>
                  <a:pt x="1520975" y="4281"/>
                  <a:pt x="1250899" y="19507"/>
                </a:cubicBezTo>
                <a:cubicBezTo>
                  <a:pt x="980823" y="34733"/>
                  <a:pt x="992936" y="29255"/>
                  <a:pt x="868680" y="19507"/>
                </a:cubicBezTo>
                <a:cubicBezTo>
                  <a:pt x="744424" y="9759"/>
                  <a:pt x="230364" y="34584"/>
                  <a:pt x="0" y="19507"/>
                </a:cubicBezTo>
                <a:cubicBezTo>
                  <a:pt x="-365" y="13108"/>
                  <a:pt x="-142" y="596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A4C57-F6C9-B562-95D1-2A5A2E5E97B6}"/>
              </a:ext>
            </a:extLst>
          </p:cNvPr>
          <p:cNvSpPr>
            <a:spLocks/>
          </p:cNvSpPr>
          <p:nvPr/>
        </p:nvSpPr>
        <p:spPr>
          <a:xfrm>
            <a:off x="892901" y="2376626"/>
            <a:ext cx="5931495" cy="388876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79476">
              <a:spcAft>
                <a:spcPts val="600"/>
              </a:spcAft>
            </a:pPr>
            <a:r>
              <a:rPr lang="en-US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have several quantifiers, e.g.,</a:t>
            </a:r>
          </a:p>
          <a:p>
            <a:pPr marL="379476" lvl="1" defTabSz="379476">
              <a:spcAft>
                <a:spcPts val="600"/>
              </a:spcAft>
            </a:pPr>
            <a:r>
              <a:rPr lang="en-US" sz="1992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∀</a:t>
            </a:r>
            <a:r>
              <a:rPr lang="en-US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Euclid Symbol" pitchFamily="18" charset="2"/>
              </a:rPr>
              <a:t>X </a:t>
            </a:r>
            <a:r>
              <a:rPr lang="en-US" sz="1992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∃</a:t>
            </a:r>
            <a:r>
              <a:rPr lang="en-US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Euclid Symbol" pitchFamily="18" charset="2"/>
              </a:rPr>
              <a:t>Y loves(X, Y)</a:t>
            </a:r>
          </a:p>
          <a:p>
            <a:pPr marL="379476" lvl="1" defTabSz="379476">
              <a:spcAft>
                <a:spcPts val="600"/>
              </a:spcAft>
            </a:pPr>
            <a:r>
              <a:rPr lang="en-US" sz="1992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∀</a:t>
            </a:r>
            <a:r>
              <a:rPr lang="en-US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Euclid Symbol" pitchFamily="18" charset="2"/>
              </a:rPr>
              <a:t>X </a:t>
            </a:r>
            <a:r>
              <a:rPr lang="en-US" sz="1992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∃</a:t>
            </a:r>
            <a:r>
              <a:rPr lang="en-US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Euclid Symbol" pitchFamily="18" charset="2"/>
              </a:rPr>
              <a:t>Y handsome(X) </a:t>
            </a:r>
            <a:r>
              <a:rPr lang="en-GB" altLang="en-US" sz="1992" b="1" kern="1200">
                <a:solidFill>
                  <a:srgbClr val="333300"/>
                </a:solidFill>
                <a:latin typeface="Times New Roman" panose="02020603050405020304" pitchFamily="18" charset="0"/>
                <a:ea typeface="+mn-ea"/>
                <a:cs typeface="+mn-cs"/>
                <a:sym typeface="Symbol" panose="05050102010706020507" pitchFamily="18" charset="2"/>
              </a:rPr>
              <a:t></a:t>
            </a:r>
            <a:r>
              <a:rPr lang="en-US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Euclid Symbol" pitchFamily="18" charset="2"/>
              </a:rPr>
              <a:t> loves(Y, X)</a:t>
            </a:r>
          </a:p>
          <a:p>
            <a:pPr defTabSz="379476">
              <a:spcAft>
                <a:spcPts val="600"/>
              </a:spcAft>
            </a:pPr>
            <a:r>
              <a:rPr lang="en-US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we can represent things like:</a:t>
            </a:r>
          </a:p>
          <a:p>
            <a:pPr marL="379476" lvl="1" defTabSz="379476">
              <a:spcAft>
                <a:spcPts val="600"/>
              </a:spcAft>
            </a:pPr>
            <a:r>
              <a:rPr lang="en-US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men are mortal. 				</a:t>
            </a:r>
          </a:p>
          <a:p>
            <a:pPr marL="379476" lvl="1" defTabSz="379476">
              <a:spcAft>
                <a:spcPts val="600"/>
              </a:spcAft>
            </a:pPr>
            <a:r>
              <a:rPr lang="en-US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person likes potato.				</a:t>
            </a:r>
          </a:p>
          <a:p>
            <a:pPr marL="379476" lvl="1" defTabSz="379476">
              <a:spcAft>
                <a:spcPts val="600"/>
              </a:spcAft>
            </a:pPr>
            <a:r>
              <a:rPr lang="en-US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Everyone study will pass his exams.		</a:t>
            </a:r>
          </a:p>
          <a:p>
            <a:pPr marL="379476" lvl="1" defTabSz="379476">
              <a:spcAft>
                <a:spcPts val="600"/>
              </a:spcAft>
            </a:pPr>
            <a:r>
              <a:rPr lang="en-US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Every race has a winner.				</a:t>
            </a:r>
          </a:p>
          <a:p>
            <a:pPr marL="379476" lvl="1" defTabSz="379476">
              <a:spcAft>
                <a:spcPts val="600"/>
              </a:spcAft>
            </a:pPr>
            <a:r>
              <a:rPr lang="en-US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John likes everyone who is tall.			</a:t>
            </a:r>
          </a:p>
          <a:p>
            <a:pPr marL="379476" lvl="1" defTabSz="379476">
              <a:spcAft>
                <a:spcPts val="600"/>
              </a:spcAft>
            </a:pPr>
            <a:r>
              <a:rPr lang="en-US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John doesn’t like anyone who likes potato.	</a:t>
            </a:r>
          </a:p>
          <a:p>
            <a:pPr marL="379476" lvl="1" defTabSz="379476">
              <a:spcAft>
                <a:spcPts val="600"/>
              </a:spcAft>
            </a:pPr>
            <a:r>
              <a:rPr lang="en-US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is something small and slimy on the table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3022C-C0B7-41C1-B22B-1A04B07FDE32}"/>
              </a:ext>
            </a:extLst>
          </p:cNvPr>
          <p:cNvSpPr txBox="1"/>
          <p:nvPr/>
        </p:nvSpPr>
        <p:spPr>
          <a:xfrm>
            <a:off x="6175680" y="5193872"/>
            <a:ext cx="5123418" cy="32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9476" lvl="1" defTabSz="379476">
              <a:spcAft>
                <a:spcPts val="600"/>
              </a:spcAft>
            </a:pP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∀X tall(X) </a:t>
            </a:r>
            <a:r>
              <a:rPr lang="en-GB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ymbol" panose="05050102010706020507" pitchFamily="18" charset="2"/>
              </a:rPr>
              <a:t> likes(john, X)</a:t>
            </a:r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EBCCB-6DC8-4FA8-A200-F397EC815FAB}"/>
              </a:ext>
            </a:extLst>
          </p:cNvPr>
          <p:cNvSpPr txBox="1"/>
          <p:nvPr/>
        </p:nvSpPr>
        <p:spPr>
          <a:xfrm>
            <a:off x="1104833" y="6279320"/>
            <a:ext cx="7240611" cy="32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58952" lvl="2" defTabSz="379476">
              <a:spcAft>
                <a:spcPts val="600"/>
              </a:spcAft>
            </a:pP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∃</a:t>
            </a:r>
            <a:r>
              <a:rPr lang="en-US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Euclid Symbol" pitchFamily="18" charset="2"/>
              </a:rPr>
              <a:t>X </a:t>
            </a:r>
            <a:r>
              <a:rPr lang="en-US" altLang="en-US" sz="1494" kern="1200" err="1">
                <a:solidFill>
                  <a:schemeClr val="tx1"/>
                </a:solidFill>
                <a:latin typeface="+mn-lt"/>
                <a:ea typeface="+mn-ea"/>
                <a:cs typeface="+mn-cs"/>
                <a:sym typeface="Euclid Symbol" pitchFamily="18" charset="2"/>
              </a:rPr>
              <a:t>ontable</a:t>
            </a:r>
            <a:r>
              <a:rPr lang="en-US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Euclid Symbol" pitchFamily="18" charset="2"/>
              </a:rPr>
              <a:t>(small(X) ^ slimy(X))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EDEC3D-23B9-4ACA-9DF1-9D803E1AF932}"/>
              </a:ext>
            </a:extLst>
          </p:cNvPr>
          <p:cNvSpPr txBox="1"/>
          <p:nvPr/>
        </p:nvSpPr>
        <p:spPr>
          <a:xfrm>
            <a:off x="6175680" y="3807915"/>
            <a:ext cx="3232968" cy="32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9476" lvl="1" defTabSz="379476">
              <a:spcAft>
                <a:spcPts val="600"/>
              </a:spcAft>
            </a:pP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∀X man(X) </a:t>
            </a:r>
            <a:r>
              <a:rPr lang="en-GB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ymbol" panose="05050102010706020507" pitchFamily="18" charset="2"/>
              </a:rPr>
              <a:t> mortal(X)</a:t>
            </a:r>
            <a:endParaRPr lang="en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A55318-4324-43D8-BFDD-CA36FC759B71}"/>
              </a:ext>
            </a:extLst>
          </p:cNvPr>
          <p:cNvSpPr txBox="1"/>
          <p:nvPr/>
        </p:nvSpPr>
        <p:spPr>
          <a:xfrm>
            <a:off x="6175680" y="4166287"/>
            <a:ext cx="3232968" cy="32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9476" lvl="1" defTabSz="379476">
              <a:spcAft>
                <a:spcPts val="600"/>
              </a:spcAft>
            </a:pP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∀x person(X) </a:t>
            </a:r>
            <a:r>
              <a:rPr lang="en-GB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ymbol" panose="05050102010706020507" pitchFamily="18" charset="2"/>
              </a:rPr>
              <a:t></a:t>
            </a: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¬likes(X, potato)</a:t>
            </a:r>
            <a:endParaRPr lang="en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F86CD-041A-492E-9EDB-992B34F1B61E}"/>
              </a:ext>
            </a:extLst>
          </p:cNvPr>
          <p:cNvSpPr txBox="1"/>
          <p:nvPr/>
        </p:nvSpPr>
        <p:spPr>
          <a:xfrm>
            <a:off x="6175680" y="4530614"/>
            <a:ext cx="2730779" cy="32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9476" lvl="1" defTabSz="379476">
              <a:spcAft>
                <a:spcPts val="600"/>
              </a:spcAft>
            </a:pP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∀X study(X) </a:t>
            </a:r>
            <a:r>
              <a:rPr lang="en-GB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ymbol" panose="05050102010706020507" pitchFamily="18" charset="2"/>
              </a:rPr>
              <a:t> pass(X)</a:t>
            </a:r>
            <a:endParaRPr lang="en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CF986-EE66-41CC-ACB9-F880C50E5DEF}"/>
              </a:ext>
            </a:extLst>
          </p:cNvPr>
          <p:cNvSpPr txBox="1"/>
          <p:nvPr/>
        </p:nvSpPr>
        <p:spPr>
          <a:xfrm>
            <a:off x="6175680" y="4871593"/>
            <a:ext cx="4010276" cy="32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9476" lvl="1" defTabSz="379476">
              <a:spcAft>
                <a:spcPts val="600"/>
              </a:spcAft>
            </a:pP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∀X</a:t>
            </a:r>
            <a:r>
              <a:rPr lang="en-US" sz="149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∃</a:t>
            </a:r>
            <a:r>
              <a:rPr lang="en-US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Euclid Symbol" pitchFamily="18" charset="2"/>
              </a:rPr>
              <a:t>Y</a:t>
            </a: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race(X)</a:t>
            </a:r>
            <a:r>
              <a:rPr lang="en-US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Euclid Symbol" pitchFamily="18" charset="2"/>
              </a:rPr>
              <a:t> </a:t>
            </a:r>
            <a:r>
              <a:rPr lang="en-GB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ymbol" panose="05050102010706020507" pitchFamily="18" charset="2"/>
              </a:rPr>
              <a:t> Wins(Y, X)</a:t>
            </a:r>
            <a:endParaRPr lang="en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E32942-D41C-45A4-8D20-61233C1A6265}"/>
              </a:ext>
            </a:extLst>
          </p:cNvPr>
          <p:cNvSpPr txBox="1"/>
          <p:nvPr/>
        </p:nvSpPr>
        <p:spPr>
          <a:xfrm>
            <a:off x="6175680" y="5516152"/>
            <a:ext cx="3701507" cy="32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9476" lvl="1" defTabSz="379476">
              <a:spcAft>
                <a:spcPts val="600"/>
              </a:spcAft>
            </a:pP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∀X likes(X, </a:t>
            </a:r>
            <a:r>
              <a:rPr lang="en-US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potato) </a:t>
            </a:r>
            <a:r>
              <a:rPr lang="en-GB" alt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Symbol" panose="05050102010706020507" pitchFamily="18" charset="2"/>
              </a:rPr>
              <a:t> ¬</a:t>
            </a: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likes(</a:t>
            </a:r>
            <a:r>
              <a:rPr lang="en-US" sz="1494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john,X</a:t>
            </a:r>
            <a:r>
              <a:rPr lang="en-US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869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6A61A-05F5-6804-B084-11B388FAB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466"/>
            <a:ext cx="10515600" cy="1413934"/>
          </a:xfrm>
        </p:spPr>
        <p:txBody>
          <a:bodyPr>
            <a:normAutofit/>
          </a:bodyPr>
          <a:lstStyle/>
          <a:p>
            <a:r>
              <a:rPr lang="en-US" altLang="en-US" sz="5600"/>
              <a:t>Semantics</a:t>
            </a:r>
            <a:endParaRPr lang="en-US" sz="56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789197"/>
            <a:ext cx="10853928" cy="19508"/>
          </a:xfrm>
          <a:custGeom>
            <a:avLst/>
            <a:gdLst>
              <a:gd name="connsiteX0" fmla="*/ 0 w 10853928"/>
              <a:gd name="connsiteY0" fmla="*/ 0 h 19508"/>
              <a:gd name="connsiteX1" fmla="*/ 461292 w 10853928"/>
              <a:gd name="connsiteY1" fmla="*/ 0 h 19508"/>
              <a:gd name="connsiteX2" fmla="*/ 1139662 w 10853928"/>
              <a:gd name="connsiteY2" fmla="*/ 0 h 19508"/>
              <a:gd name="connsiteX3" fmla="*/ 1926572 w 10853928"/>
              <a:gd name="connsiteY3" fmla="*/ 0 h 19508"/>
              <a:gd name="connsiteX4" fmla="*/ 2279325 w 10853928"/>
              <a:gd name="connsiteY4" fmla="*/ 0 h 19508"/>
              <a:gd name="connsiteX5" fmla="*/ 2632078 w 10853928"/>
              <a:gd name="connsiteY5" fmla="*/ 0 h 19508"/>
              <a:gd name="connsiteX6" fmla="*/ 3527527 w 10853928"/>
              <a:gd name="connsiteY6" fmla="*/ 0 h 19508"/>
              <a:gd name="connsiteX7" fmla="*/ 4205897 w 10853928"/>
              <a:gd name="connsiteY7" fmla="*/ 0 h 19508"/>
              <a:gd name="connsiteX8" fmla="*/ 4558650 w 10853928"/>
              <a:gd name="connsiteY8" fmla="*/ 0 h 19508"/>
              <a:gd name="connsiteX9" fmla="*/ 5237020 w 10853928"/>
              <a:gd name="connsiteY9" fmla="*/ 0 h 19508"/>
              <a:gd name="connsiteX10" fmla="*/ 6132469 w 10853928"/>
              <a:gd name="connsiteY10" fmla="*/ 0 h 19508"/>
              <a:gd name="connsiteX11" fmla="*/ 6702301 w 10853928"/>
              <a:gd name="connsiteY11" fmla="*/ 0 h 19508"/>
              <a:gd name="connsiteX12" fmla="*/ 7272132 w 10853928"/>
              <a:gd name="connsiteY12" fmla="*/ 0 h 19508"/>
              <a:gd name="connsiteX13" fmla="*/ 7950502 w 10853928"/>
              <a:gd name="connsiteY13" fmla="*/ 0 h 19508"/>
              <a:gd name="connsiteX14" fmla="*/ 8737412 w 10853928"/>
              <a:gd name="connsiteY14" fmla="*/ 0 h 19508"/>
              <a:gd name="connsiteX15" fmla="*/ 9524322 w 10853928"/>
              <a:gd name="connsiteY15" fmla="*/ 0 h 19508"/>
              <a:gd name="connsiteX16" fmla="*/ 10853928 w 10853928"/>
              <a:gd name="connsiteY16" fmla="*/ 0 h 19508"/>
              <a:gd name="connsiteX17" fmla="*/ 10853928 w 10853928"/>
              <a:gd name="connsiteY17" fmla="*/ 19508 h 19508"/>
              <a:gd name="connsiteX18" fmla="*/ 10392636 w 10853928"/>
              <a:gd name="connsiteY18" fmla="*/ 19508 h 19508"/>
              <a:gd name="connsiteX19" fmla="*/ 9497187 w 10853928"/>
              <a:gd name="connsiteY19" fmla="*/ 19508 h 19508"/>
              <a:gd name="connsiteX20" fmla="*/ 8818817 w 10853928"/>
              <a:gd name="connsiteY20" fmla="*/ 19508 h 19508"/>
              <a:gd name="connsiteX21" fmla="*/ 8466064 w 10853928"/>
              <a:gd name="connsiteY21" fmla="*/ 19508 h 19508"/>
              <a:gd name="connsiteX22" fmla="*/ 7787693 w 10853928"/>
              <a:gd name="connsiteY22" fmla="*/ 19508 h 19508"/>
              <a:gd name="connsiteX23" fmla="*/ 7217862 w 10853928"/>
              <a:gd name="connsiteY23" fmla="*/ 19508 h 19508"/>
              <a:gd name="connsiteX24" fmla="*/ 6648031 w 10853928"/>
              <a:gd name="connsiteY24" fmla="*/ 19508 h 19508"/>
              <a:gd name="connsiteX25" fmla="*/ 6078200 w 10853928"/>
              <a:gd name="connsiteY25" fmla="*/ 19508 h 19508"/>
              <a:gd name="connsiteX26" fmla="*/ 5508368 w 10853928"/>
              <a:gd name="connsiteY26" fmla="*/ 19508 h 19508"/>
              <a:gd name="connsiteX27" fmla="*/ 4721459 w 10853928"/>
              <a:gd name="connsiteY27" fmla="*/ 19508 h 19508"/>
              <a:gd name="connsiteX28" fmla="*/ 4043088 w 10853928"/>
              <a:gd name="connsiteY28" fmla="*/ 19508 h 19508"/>
              <a:gd name="connsiteX29" fmla="*/ 3690336 w 10853928"/>
              <a:gd name="connsiteY29" fmla="*/ 19508 h 19508"/>
              <a:gd name="connsiteX30" fmla="*/ 3120504 w 10853928"/>
              <a:gd name="connsiteY30" fmla="*/ 19508 h 19508"/>
              <a:gd name="connsiteX31" fmla="*/ 2333595 w 10853928"/>
              <a:gd name="connsiteY31" fmla="*/ 19508 h 19508"/>
              <a:gd name="connsiteX32" fmla="*/ 1872303 w 10853928"/>
              <a:gd name="connsiteY32" fmla="*/ 19508 h 19508"/>
              <a:gd name="connsiteX33" fmla="*/ 976854 w 10853928"/>
              <a:gd name="connsiteY33" fmla="*/ 19508 h 19508"/>
              <a:gd name="connsiteX34" fmla="*/ 0 w 10853928"/>
              <a:gd name="connsiteY34" fmla="*/ 19508 h 19508"/>
              <a:gd name="connsiteX35" fmla="*/ 0 w 10853928"/>
              <a:gd name="connsiteY35" fmla="*/ 0 h 19508"/>
              <a:gd name="connsiteX0" fmla="*/ 0 w 10853928"/>
              <a:gd name="connsiteY0" fmla="*/ 0 h 19508"/>
              <a:gd name="connsiteX1" fmla="*/ 569831 w 10853928"/>
              <a:gd name="connsiteY1" fmla="*/ 0 h 19508"/>
              <a:gd name="connsiteX2" fmla="*/ 922584 w 10853928"/>
              <a:gd name="connsiteY2" fmla="*/ 0 h 19508"/>
              <a:gd name="connsiteX3" fmla="*/ 1818033 w 10853928"/>
              <a:gd name="connsiteY3" fmla="*/ 0 h 19508"/>
              <a:gd name="connsiteX4" fmla="*/ 2387864 w 10853928"/>
              <a:gd name="connsiteY4" fmla="*/ 0 h 19508"/>
              <a:gd name="connsiteX5" fmla="*/ 2957695 w 10853928"/>
              <a:gd name="connsiteY5" fmla="*/ 0 h 19508"/>
              <a:gd name="connsiteX6" fmla="*/ 3853144 w 10853928"/>
              <a:gd name="connsiteY6" fmla="*/ 0 h 19508"/>
              <a:gd name="connsiteX7" fmla="*/ 4314436 w 10853928"/>
              <a:gd name="connsiteY7" fmla="*/ 0 h 19508"/>
              <a:gd name="connsiteX8" fmla="*/ 5209885 w 10853928"/>
              <a:gd name="connsiteY8" fmla="*/ 0 h 19508"/>
              <a:gd name="connsiteX9" fmla="*/ 6105335 w 10853928"/>
              <a:gd name="connsiteY9" fmla="*/ 0 h 19508"/>
              <a:gd name="connsiteX10" fmla="*/ 6783705 w 10853928"/>
              <a:gd name="connsiteY10" fmla="*/ 0 h 19508"/>
              <a:gd name="connsiteX11" fmla="*/ 7679154 w 10853928"/>
              <a:gd name="connsiteY11" fmla="*/ 0 h 19508"/>
              <a:gd name="connsiteX12" fmla="*/ 8248985 w 10853928"/>
              <a:gd name="connsiteY12" fmla="*/ 0 h 19508"/>
              <a:gd name="connsiteX13" fmla="*/ 8818817 w 10853928"/>
              <a:gd name="connsiteY13" fmla="*/ 0 h 19508"/>
              <a:gd name="connsiteX14" fmla="*/ 9605726 w 10853928"/>
              <a:gd name="connsiteY14" fmla="*/ 0 h 19508"/>
              <a:gd name="connsiteX15" fmla="*/ 10175558 w 10853928"/>
              <a:gd name="connsiteY15" fmla="*/ 0 h 19508"/>
              <a:gd name="connsiteX16" fmla="*/ 10853928 w 10853928"/>
              <a:gd name="connsiteY16" fmla="*/ 0 h 19508"/>
              <a:gd name="connsiteX17" fmla="*/ 10853928 w 10853928"/>
              <a:gd name="connsiteY17" fmla="*/ 19508 h 19508"/>
              <a:gd name="connsiteX18" fmla="*/ 10067018 w 10853928"/>
              <a:gd name="connsiteY18" fmla="*/ 19508 h 19508"/>
              <a:gd name="connsiteX19" fmla="*/ 9714266 w 10853928"/>
              <a:gd name="connsiteY19" fmla="*/ 19508 h 19508"/>
              <a:gd name="connsiteX20" fmla="*/ 9252974 w 10853928"/>
              <a:gd name="connsiteY20" fmla="*/ 19508 h 19508"/>
              <a:gd name="connsiteX21" fmla="*/ 8357525 w 10853928"/>
              <a:gd name="connsiteY21" fmla="*/ 19508 h 19508"/>
              <a:gd name="connsiteX22" fmla="*/ 7679154 w 10853928"/>
              <a:gd name="connsiteY22" fmla="*/ 19508 h 19508"/>
              <a:gd name="connsiteX23" fmla="*/ 7217862 w 10853928"/>
              <a:gd name="connsiteY23" fmla="*/ 19508 h 19508"/>
              <a:gd name="connsiteX24" fmla="*/ 6539492 w 10853928"/>
              <a:gd name="connsiteY24" fmla="*/ 19508 h 19508"/>
              <a:gd name="connsiteX25" fmla="*/ 6186739 w 10853928"/>
              <a:gd name="connsiteY25" fmla="*/ 19508 h 19508"/>
              <a:gd name="connsiteX26" fmla="*/ 5833986 w 10853928"/>
              <a:gd name="connsiteY26" fmla="*/ 19508 h 19508"/>
              <a:gd name="connsiteX27" fmla="*/ 5155616 w 10853928"/>
              <a:gd name="connsiteY27" fmla="*/ 19508 h 19508"/>
              <a:gd name="connsiteX28" fmla="*/ 4694324 w 10853928"/>
              <a:gd name="connsiteY28" fmla="*/ 19508 h 19508"/>
              <a:gd name="connsiteX29" fmla="*/ 3907414 w 10853928"/>
              <a:gd name="connsiteY29" fmla="*/ 19508 h 19508"/>
              <a:gd name="connsiteX30" fmla="*/ 3446122 w 10853928"/>
              <a:gd name="connsiteY30" fmla="*/ 19508 h 19508"/>
              <a:gd name="connsiteX31" fmla="*/ 2659212 w 10853928"/>
              <a:gd name="connsiteY31" fmla="*/ 19508 h 19508"/>
              <a:gd name="connsiteX32" fmla="*/ 2306460 w 10853928"/>
              <a:gd name="connsiteY32" fmla="*/ 19508 h 19508"/>
              <a:gd name="connsiteX33" fmla="*/ 1519550 w 10853928"/>
              <a:gd name="connsiteY33" fmla="*/ 19508 h 19508"/>
              <a:gd name="connsiteX34" fmla="*/ 1058258 w 10853928"/>
              <a:gd name="connsiteY34" fmla="*/ 19508 h 19508"/>
              <a:gd name="connsiteX35" fmla="*/ 705505 w 10853928"/>
              <a:gd name="connsiteY35" fmla="*/ 19508 h 19508"/>
              <a:gd name="connsiteX36" fmla="*/ 0 w 10853928"/>
              <a:gd name="connsiteY36" fmla="*/ 19508 h 19508"/>
              <a:gd name="connsiteX37" fmla="*/ 0 w 10853928"/>
              <a:gd name="connsiteY37" fmla="*/ 0 h 19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853928" h="19508" fill="none" extrusionOk="0">
                <a:moveTo>
                  <a:pt x="0" y="0"/>
                </a:moveTo>
                <a:cubicBezTo>
                  <a:pt x="148844" y="-12576"/>
                  <a:pt x="369822" y="4531"/>
                  <a:pt x="461292" y="0"/>
                </a:cubicBezTo>
                <a:cubicBezTo>
                  <a:pt x="533730" y="12393"/>
                  <a:pt x="799107" y="53737"/>
                  <a:pt x="1139662" y="0"/>
                </a:cubicBezTo>
                <a:cubicBezTo>
                  <a:pt x="1477541" y="-30910"/>
                  <a:pt x="1606607" y="34774"/>
                  <a:pt x="1926572" y="0"/>
                </a:cubicBezTo>
                <a:cubicBezTo>
                  <a:pt x="2226101" y="10742"/>
                  <a:pt x="2150962" y="-15108"/>
                  <a:pt x="2279325" y="0"/>
                </a:cubicBezTo>
                <a:cubicBezTo>
                  <a:pt x="2419596" y="7368"/>
                  <a:pt x="2458366" y="10319"/>
                  <a:pt x="2632078" y="0"/>
                </a:cubicBezTo>
                <a:cubicBezTo>
                  <a:pt x="2783863" y="-56865"/>
                  <a:pt x="3289173" y="-57795"/>
                  <a:pt x="3527527" y="0"/>
                </a:cubicBezTo>
                <a:cubicBezTo>
                  <a:pt x="3846409" y="32923"/>
                  <a:pt x="4042920" y="-6244"/>
                  <a:pt x="4205897" y="0"/>
                </a:cubicBezTo>
                <a:cubicBezTo>
                  <a:pt x="4353457" y="-26451"/>
                  <a:pt x="4477084" y="-6983"/>
                  <a:pt x="4558650" y="0"/>
                </a:cubicBezTo>
                <a:cubicBezTo>
                  <a:pt x="4640946" y="18182"/>
                  <a:pt x="5030068" y="-2949"/>
                  <a:pt x="5237020" y="0"/>
                </a:cubicBezTo>
                <a:cubicBezTo>
                  <a:pt x="5430406" y="11222"/>
                  <a:pt x="5953455" y="472"/>
                  <a:pt x="6132469" y="0"/>
                </a:cubicBezTo>
                <a:cubicBezTo>
                  <a:pt x="6335852" y="30988"/>
                  <a:pt x="6486953" y="23701"/>
                  <a:pt x="6702301" y="0"/>
                </a:cubicBezTo>
                <a:cubicBezTo>
                  <a:pt x="6921297" y="-42759"/>
                  <a:pt x="6985572" y="-25558"/>
                  <a:pt x="7272132" y="0"/>
                </a:cubicBezTo>
                <a:cubicBezTo>
                  <a:pt x="7562341" y="33184"/>
                  <a:pt x="7703202" y="-38242"/>
                  <a:pt x="7950502" y="0"/>
                </a:cubicBezTo>
                <a:cubicBezTo>
                  <a:pt x="8221430" y="13869"/>
                  <a:pt x="8521531" y="-39735"/>
                  <a:pt x="8737412" y="0"/>
                </a:cubicBezTo>
                <a:cubicBezTo>
                  <a:pt x="8978895" y="19385"/>
                  <a:pt x="9214745" y="-30327"/>
                  <a:pt x="9524322" y="0"/>
                </a:cubicBezTo>
                <a:cubicBezTo>
                  <a:pt x="9898763" y="20324"/>
                  <a:pt x="10348057" y="85038"/>
                  <a:pt x="10853928" y="0"/>
                </a:cubicBezTo>
                <a:cubicBezTo>
                  <a:pt x="10854525" y="4656"/>
                  <a:pt x="10853639" y="10075"/>
                  <a:pt x="10853928" y="19508"/>
                </a:cubicBezTo>
                <a:cubicBezTo>
                  <a:pt x="10671637" y="27333"/>
                  <a:pt x="10558478" y="36133"/>
                  <a:pt x="10392636" y="19508"/>
                </a:cubicBezTo>
                <a:cubicBezTo>
                  <a:pt x="10200929" y="6099"/>
                  <a:pt x="9911375" y="-504"/>
                  <a:pt x="9497187" y="19508"/>
                </a:cubicBezTo>
                <a:cubicBezTo>
                  <a:pt x="9149112" y="55677"/>
                  <a:pt x="9115637" y="25755"/>
                  <a:pt x="8818817" y="19508"/>
                </a:cubicBezTo>
                <a:cubicBezTo>
                  <a:pt x="8504325" y="6161"/>
                  <a:pt x="8632947" y="20252"/>
                  <a:pt x="8466064" y="19508"/>
                </a:cubicBezTo>
                <a:cubicBezTo>
                  <a:pt x="8251560" y="40909"/>
                  <a:pt x="7977162" y="39369"/>
                  <a:pt x="7787693" y="19508"/>
                </a:cubicBezTo>
                <a:cubicBezTo>
                  <a:pt x="7513626" y="25683"/>
                  <a:pt x="7343692" y="29355"/>
                  <a:pt x="7217862" y="19508"/>
                </a:cubicBezTo>
                <a:cubicBezTo>
                  <a:pt x="7030430" y="13860"/>
                  <a:pt x="6908401" y="-8869"/>
                  <a:pt x="6648031" y="19508"/>
                </a:cubicBezTo>
                <a:cubicBezTo>
                  <a:pt x="6423360" y="34146"/>
                  <a:pt x="6272259" y="11812"/>
                  <a:pt x="6078200" y="19508"/>
                </a:cubicBezTo>
                <a:cubicBezTo>
                  <a:pt x="5919393" y="-6631"/>
                  <a:pt x="5648327" y="8985"/>
                  <a:pt x="5508368" y="19508"/>
                </a:cubicBezTo>
                <a:cubicBezTo>
                  <a:pt x="5397055" y="75513"/>
                  <a:pt x="5008587" y="17654"/>
                  <a:pt x="4721459" y="19508"/>
                </a:cubicBezTo>
                <a:cubicBezTo>
                  <a:pt x="4423529" y="9854"/>
                  <a:pt x="4238927" y="30190"/>
                  <a:pt x="4043088" y="19508"/>
                </a:cubicBezTo>
                <a:cubicBezTo>
                  <a:pt x="3853216" y="-8297"/>
                  <a:pt x="3821542" y="41382"/>
                  <a:pt x="3690336" y="19508"/>
                </a:cubicBezTo>
                <a:cubicBezTo>
                  <a:pt x="3588736" y="2553"/>
                  <a:pt x="3267955" y="40887"/>
                  <a:pt x="3120504" y="19508"/>
                </a:cubicBezTo>
                <a:cubicBezTo>
                  <a:pt x="2982707" y="-21230"/>
                  <a:pt x="2775508" y="62888"/>
                  <a:pt x="2333595" y="19508"/>
                </a:cubicBezTo>
                <a:cubicBezTo>
                  <a:pt x="1952444" y="-3647"/>
                  <a:pt x="2106696" y="10323"/>
                  <a:pt x="1872303" y="19508"/>
                </a:cubicBezTo>
                <a:cubicBezTo>
                  <a:pt x="1649725" y="18006"/>
                  <a:pt x="1276325" y="32508"/>
                  <a:pt x="976854" y="19508"/>
                </a:cubicBezTo>
                <a:cubicBezTo>
                  <a:pt x="678349" y="47575"/>
                  <a:pt x="389955" y="-15972"/>
                  <a:pt x="0" y="19508"/>
                </a:cubicBezTo>
                <a:cubicBezTo>
                  <a:pt x="777" y="12495"/>
                  <a:pt x="363" y="7753"/>
                  <a:pt x="0" y="0"/>
                </a:cubicBezTo>
                <a:close/>
              </a:path>
              <a:path w="10853928" h="19508" stroke="0" extrusionOk="0">
                <a:moveTo>
                  <a:pt x="0" y="0"/>
                </a:moveTo>
                <a:cubicBezTo>
                  <a:pt x="248201" y="37795"/>
                  <a:pt x="425955" y="-14713"/>
                  <a:pt x="569831" y="0"/>
                </a:cubicBezTo>
                <a:cubicBezTo>
                  <a:pt x="731980" y="19938"/>
                  <a:pt x="780609" y="2537"/>
                  <a:pt x="922584" y="0"/>
                </a:cubicBezTo>
                <a:cubicBezTo>
                  <a:pt x="1107521" y="22812"/>
                  <a:pt x="1375437" y="72467"/>
                  <a:pt x="1818033" y="0"/>
                </a:cubicBezTo>
                <a:cubicBezTo>
                  <a:pt x="2244902" y="-4612"/>
                  <a:pt x="2127567" y="-2844"/>
                  <a:pt x="2387864" y="0"/>
                </a:cubicBezTo>
                <a:cubicBezTo>
                  <a:pt x="2613866" y="-31707"/>
                  <a:pt x="2791313" y="32452"/>
                  <a:pt x="2957695" y="0"/>
                </a:cubicBezTo>
                <a:cubicBezTo>
                  <a:pt x="3165960" y="17917"/>
                  <a:pt x="3584833" y="-5799"/>
                  <a:pt x="3853144" y="0"/>
                </a:cubicBezTo>
                <a:cubicBezTo>
                  <a:pt x="4134651" y="-32521"/>
                  <a:pt x="4224062" y="15479"/>
                  <a:pt x="4314436" y="0"/>
                </a:cubicBezTo>
                <a:cubicBezTo>
                  <a:pt x="4363725" y="21320"/>
                  <a:pt x="4721763" y="54829"/>
                  <a:pt x="5209885" y="0"/>
                </a:cubicBezTo>
                <a:cubicBezTo>
                  <a:pt x="5664217" y="18492"/>
                  <a:pt x="5695108" y="-4466"/>
                  <a:pt x="6105335" y="0"/>
                </a:cubicBezTo>
                <a:cubicBezTo>
                  <a:pt x="6514626" y="-1646"/>
                  <a:pt x="6449737" y="8979"/>
                  <a:pt x="6783705" y="0"/>
                </a:cubicBezTo>
                <a:cubicBezTo>
                  <a:pt x="7135888" y="35482"/>
                  <a:pt x="7416885" y="-14537"/>
                  <a:pt x="7679154" y="0"/>
                </a:cubicBezTo>
                <a:cubicBezTo>
                  <a:pt x="7917026" y="25765"/>
                  <a:pt x="8088501" y="-21815"/>
                  <a:pt x="8248985" y="0"/>
                </a:cubicBezTo>
                <a:cubicBezTo>
                  <a:pt x="8388239" y="52298"/>
                  <a:pt x="8535631" y="21522"/>
                  <a:pt x="8818817" y="0"/>
                </a:cubicBezTo>
                <a:cubicBezTo>
                  <a:pt x="9052374" y="-6925"/>
                  <a:pt x="9422291" y="954"/>
                  <a:pt x="9605726" y="0"/>
                </a:cubicBezTo>
                <a:cubicBezTo>
                  <a:pt x="9795145" y="-40942"/>
                  <a:pt x="10015755" y="14744"/>
                  <a:pt x="10175558" y="0"/>
                </a:cubicBezTo>
                <a:cubicBezTo>
                  <a:pt x="10356236" y="57645"/>
                  <a:pt x="10712325" y="-7212"/>
                  <a:pt x="10853928" y="0"/>
                </a:cubicBezTo>
                <a:cubicBezTo>
                  <a:pt x="10853092" y="5194"/>
                  <a:pt x="10853979" y="13324"/>
                  <a:pt x="10853928" y="19508"/>
                </a:cubicBezTo>
                <a:cubicBezTo>
                  <a:pt x="10613162" y="20527"/>
                  <a:pt x="10295268" y="40860"/>
                  <a:pt x="10067018" y="19508"/>
                </a:cubicBezTo>
                <a:cubicBezTo>
                  <a:pt x="9797842" y="16989"/>
                  <a:pt x="9847612" y="7854"/>
                  <a:pt x="9714266" y="19508"/>
                </a:cubicBezTo>
                <a:cubicBezTo>
                  <a:pt x="9596528" y="24852"/>
                  <a:pt x="9385168" y="16365"/>
                  <a:pt x="9252974" y="19508"/>
                </a:cubicBezTo>
                <a:cubicBezTo>
                  <a:pt x="9133747" y="37028"/>
                  <a:pt x="8598520" y="7462"/>
                  <a:pt x="8357525" y="19508"/>
                </a:cubicBezTo>
                <a:cubicBezTo>
                  <a:pt x="8139343" y="39043"/>
                  <a:pt x="7920663" y="26755"/>
                  <a:pt x="7679154" y="19508"/>
                </a:cubicBezTo>
                <a:cubicBezTo>
                  <a:pt x="7457176" y="6408"/>
                  <a:pt x="7439487" y="26359"/>
                  <a:pt x="7217862" y="19508"/>
                </a:cubicBezTo>
                <a:cubicBezTo>
                  <a:pt x="7000295" y="18052"/>
                  <a:pt x="6684661" y="19671"/>
                  <a:pt x="6539492" y="19508"/>
                </a:cubicBezTo>
                <a:cubicBezTo>
                  <a:pt x="6409713" y="620"/>
                  <a:pt x="6308684" y="22111"/>
                  <a:pt x="6186739" y="19508"/>
                </a:cubicBezTo>
                <a:cubicBezTo>
                  <a:pt x="6057829" y="-730"/>
                  <a:pt x="5954438" y="13368"/>
                  <a:pt x="5833986" y="19508"/>
                </a:cubicBezTo>
                <a:cubicBezTo>
                  <a:pt x="5754784" y="-11076"/>
                  <a:pt x="5459675" y="15406"/>
                  <a:pt x="5155616" y="19508"/>
                </a:cubicBezTo>
                <a:cubicBezTo>
                  <a:pt x="4827892" y="28802"/>
                  <a:pt x="4840667" y="28442"/>
                  <a:pt x="4694324" y="19508"/>
                </a:cubicBezTo>
                <a:cubicBezTo>
                  <a:pt x="4550693" y="14343"/>
                  <a:pt x="4057923" y="27479"/>
                  <a:pt x="3907414" y="19508"/>
                </a:cubicBezTo>
                <a:cubicBezTo>
                  <a:pt x="3735404" y="52168"/>
                  <a:pt x="3522546" y="20439"/>
                  <a:pt x="3446122" y="19508"/>
                </a:cubicBezTo>
                <a:cubicBezTo>
                  <a:pt x="3357142" y="-61208"/>
                  <a:pt x="2933564" y="39966"/>
                  <a:pt x="2659212" y="19508"/>
                </a:cubicBezTo>
                <a:cubicBezTo>
                  <a:pt x="2314482" y="53001"/>
                  <a:pt x="2436427" y="34853"/>
                  <a:pt x="2306460" y="19508"/>
                </a:cubicBezTo>
                <a:cubicBezTo>
                  <a:pt x="2192306" y="25564"/>
                  <a:pt x="1738737" y="-15515"/>
                  <a:pt x="1519550" y="19508"/>
                </a:cubicBezTo>
                <a:cubicBezTo>
                  <a:pt x="1327695" y="32925"/>
                  <a:pt x="1164261" y="33397"/>
                  <a:pt x="1058258" y="19508"/>
                </a:cubicBezTo>
                <a:cubicBezTo>
                  <a:pt x="956326" y="22243"/>
                  <a:pt x="768184" y="33081"/>
                  <a:pt x="705505" y="19508"/>
                </a:cubicBezTo>
                <a:cubicBezTo>
                  <a:pt x="603858" y="-11630"/>
                  <a:pt x="259641" y="13836"/>
                  <a:pt x="0" y="19508"/>
                </a:cubicBezTo>
                <a:cubicBezTo>
                  <a:pt x="595" y="10942"/>
                  <a:pt x="411" y="6303"/>
                  <a:pt x="0" y="0"/>
                </a:cubicBezTo>
                <a:close/>
              </a:path>
              <a:path w="10853928" h="19508" fill="none" stroke="0" extrusionOk="0">
                <a:moveTo>
                  <a:pt x="0" y="0"/>
                </a:moveTo>
                <a:cubicBezTo>
                  <a:pt x="140550" y="-23050"/>
                  <a:pt x="343097" y="-3068"/>
                  <a:pt x="461292" y="0"/>
                </a:cubicBezTo>
                <a:cubicBezTo>
                  <a:pt x="580883" y="6050"/>
                  <a:pt x="761598" y="21308"/>
                  <a:pt x="1139662" y="0"/>
                </a:cubicBezTo>
                <a:cubicBezTo>
                  <a:pt x="1444419" y="6095"/>
                  <a:pt x="1620574" y="43480"/>
                  <a:pt x="1926572" y="0"/>
                </a:cubicBezTo>
                <a:cubicBezTo>
                  <a:pt x="2219462" y="-9155"/>
                  <a:pt x="2149177" y="2235"/>
                  <a:pt x="2279325" y="0"/>
                </a:cubicBezTo>
                <a:cubicBezTo>
                  <a:pt x="2425839" y="3819"/>
                  <a:pt x="2459637" y="3266"/>
                  <a:pt x="2632078" y="0"/>
                </a:cubicBezTo>
                <a:cubicBezTo>
                  <a:pt x="2742936" y="-19593"/>
                  <a:pt x="3178928" y="-12325"/>
                  <a:pt x="3527527" y="0"/>
                </a:cubicBezTo>
                <a:cubicBezTo>
                  <a:pt x="3840525" y="14275"/>
                  <a:pt x="4037262" y="52020"/>
                  <a:pt x="4205897" y="0"/>
                </a:cubicBezTo>
                <a:cubicBezTo>
                  <a:pt x="4359450" y="-18409"/>
                  <a:pt x="4487354" y="-8829"/>
                  <a:pt x="4558650" y="0"/>
                </a:cubicBezTo>
                <a:cubicBezTo>
                  <a:pt x="4596649" y="4431"/>
                  <a:pt x="5056323" y="5704"/>
                  <a:pt x="5237020" y="0"/>
                </a:cubicBezTo>
                <a:cubicBezTo>
                  <a:pt x="5454176" y="38913"/>
                  <a:pt x="5947718" y="28629"/>
                  <a:pt x="6132469" y="0"/>
                </a:cubicBezTo>
                <a:cubicBezTo>
                  <a:pt x="6340477" y="46446"/>
                  <a:pt x="6508627" y="56557"/>
                  <a:pt x="6702301" y="0"/>
                </a:cubicBezTo>
                <a:cubicBezTo>
                  <a:pt x="6926034" y="-30878"/>
                  <a:pt x="6991816" y="-18081"/>
                  <a:pt x="7272132" y="0"/>
                </a:cubicBezTo>
                <a:cubicBezTo>
                  <a:pt x="7525844" y="19627"/>
                  <a:pt x="7676985" y="-38108"/>
                  <a:pt x="7950502" y="0"/>
                </a:cubicBezTo>
                <a:cubicBezTo>
                  <a:pt x="8168339" y="29538"/>
                  <a:pt x="8473544" y="-50742"/>
                  <a:pt x="8737412" y="0"/>
                </a:cubicBezTo>
                <a:cubicBezTo>
                  <a:pt x="8982130" y="2430"/>
                  <a:pt x="9173345" y="-3248"/>
                  <a:pt x="9524322" y="0"/>
                </a:cubicBezTo>
                <a:cubicBezTo>
                  <a:pt x="9834243" y="54693"/>
                  <a:pt x="10356026" y="50968"/>
                  <a:pt x="10853928" y="0"/>
                </a:cubicBezTo>
                <a:cubicBezTo>
                  <a:pt x="10853351" y="5404"/>
                  <a:pt x="10854170" y="9465"/>
                  <a:pt x="10853928" y="19508"/>
                </a:cubicBezTo>
                <a:cubicBezTo>
                  <a:pt x="10689617" y="32950"/>
                  <a:pt x="10550303" y="32079"/>
                  <a:pt x="10392636" y="19508"/>
                </a:cubicBezTo>
                <a:cubicBezTo>
                  <a:pt x="10223363" y="32791"/>
                  <a:pt x="9805069" y="936"/>
                  <a:pt x="9497187" y="19508"/>
                </a:cubicBezTo>
                <a:cubicBezTo>
                  <a:pt x="9159820" y="44683"/>
                  <a:pt x="9114539" y="31654"/>
                  <a:pt x="8818817" y="19508"/>
                </a:cubicBezTo>
                <a:cubicBezTo>
                  <a:pt x="8527400" y="15042"/>
                  <a:pt x="8633507" y="27421"/>
                  <a:pt x="8466064" y="19508"/>
                </a:cubicBezTo>
                <a:cubicBezTo>
                  <a:pt x="8270676" y="74303"/>
                  <a:pt x="7987709" y="6935"/>
                  <a:pt x="7787693" y="19508"/>
                </a:cubicBezTo>
                <a:cubicBezTo>
                  <a:pt x="7544623" y="4777"/>
                  <a:pt x="7402157" y="3457"/>
                  <a:pt x="7217862" y="19508"/>
                </a:cubicBezTo>
                <a:cubicBezTo>
                  <a:pt x="7052949" y="9867"/>
                  <a:pt x="6919578" y="33806"/>
                  <a:pt x="6648031" y="19508"/>
                </a:cubicBezTo>
                <a:cubicBezTo>
                  <a:pt x="6370813" y="13645"/>
                  <a:pt x="6241857" y="52544"/>
                  <a:pt x="6078200" y="19508"/>
                </a:cubicBezTo>
                <a:cubicBezTo>
                  <a:pt x="5890116" y="24598"/>
                  <a:pt x="5632365" y="-6887"/>
                  <a:pt x="5508368" y="19508"/>
                </a:cubicBezTo>
                <a:cubicBezTo>
                  <a:pt x="5420337" y="59144"/>
                  <a:pt x="5047013" y="21621"/>
                  <a:pt x="4721459" y="19508"/>
                </a:cubicBezTo>
                <a:cubicBezTo>
                  <a:pt x="4405572" y="20611"/>
                  <a:pt x="4245611" y="14881"/>
                  <a:pt x="4043088" y="19508"/>
                </a:cubicBezTo>
                <a:cubicBezTo>
                  <a:pt x="3843535" y="-3865"/>
                  <a:pt x="3825260" y="37724"/>
                  <a:pt x="3690336" y="19508"/>
                </a:cubicBezTo>
                <a:cubicBezTo>
                  <a:pt x="3579366" y="-1493"/>
                  <a:pt x="3262758" y="62348"/>
                  <a:pt x="3120504" y="19508"/>
                </a:cubicBezTo>
                <a:cubicBezTo>
                  <a:pt x="2982138" y="13085"/>
                  <a:pt x="2747890" y="43373"/>
                  <a:pt x="2333595" y="19508"/>
                </a:cubicBezTo>
                <a:cubicBezTo>
                  <a:pt x="1929322" y="12496"/>
                  <a:pt x="2077826" y="-22063"/>
                  <a:pt x="1872303" y="19508"/>
                </a:cubicBezTo>
                <a:cubicBezTo>
                  <a:pt x="1633496" y="33683"/>
                  <a:pt x="1297706" y="62353"/>
                  <a:pt x="976854" y="19508"/>
                </a:cubicBezTo>
                <a:cubicBezTo>
                  <a:pt x="659648" y="53776"/>
                  <a:pt x="416916" y="10332"/>
                  <a:pt x="0" y="19508"/>
                </a:cubicBezTo>
                <a:cubicBezTo>
                  <a:pt x="1632" y="13310"/>
                  <a:pt x="1042" y="840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853928"/>
                      <a:gd name="connsiteY0" fmla="*/ 0 h 19508"/>
                      <a:gd name="connsiteX1" fmla="*/ 461292 w 10853928"/>
                      <a:gd name="connsiteY1" fmla="*/ 0 h 19508"/>
                      <a:gd name="connsiteX2" fmla="*/ 1139662 w 10853928"/>
                      <a:gd name="connsiteY2" fmla="*/ 0 h 19508"/>
                      <a:gd name="connsiteX3" fmla="*/ 1926572 w 10853928"/>
                      <a:gd name="connsiteY3" fmla="*/ 0 h 19508"/>
                      <a:gd name="connsiteX4" fmla="*/ 2279325 w 10853928"/>
                      <a:gd name="connsiteY4" fmla="*/ 0 h 19508"/>
                      <a:gd name="connsiteX5" fmla="*/ 2632078 w 10853928"/>
                      <a:gd name="connsiteY5" fmla="*/ 0 h 19508"/>
                      <a:gd name="connsiteX6" fmla="*/ 3527527 w 10853928"/>
                      <a:gd name="connsiteY6" fmla="*/ 0 h 19508"/>
                      <a:gd name="connsiteX7" fmla="*/ 4205897 w 10853928"/>
                      <a:gd name="connsiteY7" fmla="*/ 0 h 19508"/>
                      <a:gd name="connsiteX8" fmla="*/ 4558650 w 10853928"/>
                      <a:gd name="connsiteY8" fmla="*/ 0 h 19508"/>
                      <a:gd name="connsiteX9" fmla="*/ 5237020 w 10853928"/>
                      <a:gd name="connsiteY9" fmla="*/ 0 h 19508"/>
                      <a:gd name="connsiteX10" fmla="*/ 6132469 w 10853928"/>
                      <a:gd name="connsiteY10" fmla="*/ 0 h 19508"/>
                      <a:gd name="connsiteX11" fmla="*/ 6702301 w 10853928"/>
                      <a:gd name="connsiteY11" fmla="*/ 0 h 19508"/>
                      <a:gd name="connsiteX12" fmla="*/ 7272132 w 10853928"/>
                      <a:gd name="connsiteY12" fmla="*/ 0 h 19508"/>
                      <a:gd name="connsiteX13" fmla="*/ 7950502 w 10853928"/>
                      <a:gd name="connsiteY13" fmla="*/ 0 h 19508"/>
                      <a:gd name="connsiteX14" fmla="*/ 8737412 w 10853928"/>
                      <a:gd name="connsiteY14" fmla="*/ 0 h 19508"/>
                      <a:gd name="connsiteX15" fmla="*/ 9524322 w 10853928"/>
                      <a:gd name="connsiteY15" fmla="*/ 0 h 19508"/>
                      <a:gd name="connsiteX16" fmla="*/ 10853928 w 10853928"/>
                      <a:gd name="connsiteY16" fmla="*/ 0 h 19508"/>
                      <a:gd name="connsiteX17" fmla="*/ 10853928 w 10853928"/>
                      <a:gd name="connsiteY17" fmla="*/ 19508 h 19508"/>
                      <a:gd name="connsiteX18" fmla="*/ 10392636 w 10853928"/>
                      <a:gd name="connsiteY18" fmla="*/ 19508 h 19508"/>
                      <a:gd name="connsiteX19" fmla="*/ 9497187 w 10853928"/>
                      <a:gd name="connsiteY19" fmla="*/ 19508 h 19508"/>
                      <a:gd name="connsiteX20" fmla="*/ 8818817 w 10853928"/>
                      <a:gd name="connsiteY20" fmla="*/ 19508 h 19508"/>
                      <a:gd name="connsiteX21" fmla="*/ 8466064 w 10853928"/>
                      <a:gd name="connsiteY21" fmla="*/ 19508 h 19508"/>
                      <a:gd name="connsiteX22" fmla="*/ 7787693 w 10853928"/>
                      <a:gd name="connsiteY22" fmla="*/ 19508 h 19508"/>
                      <a:gd name="connsiteX23" fmla="*/ 7217862 w 10853928"/>
                      <a:gd name="connsiteY23" fmla="*/ 19508 h 19508"/>
                      <a:gd name="connsiteX24" fmla="*/ 6648031 w 10853928"/>
                      <a:gd name="connsiteY24" fmla="*/ 19508 h 19508"/>
                      <a:gd name="connsiteX25" fmla="*/ 6078200 w 10853928"/>
                      <a:gd name="connsiteY25" fmla="*/ 19508 h 19508"/>
                      <a:gd name="connsiteX26" fmla="*/ 5508368 w 10853928"/>
                      <a:gd name="connsiteY26" fmla="*/ 19508 h 19508"/>
                      <a:gd name="connsiteX27" fmla="*/ 4721459 w 10853928"/>
                      <a:gd name="connsiteY27" fmla="*/ 19508 h 19508"/>
                      <a:gd name="connsiteX28" fmla="*/ 4043088 w 10853928"/>
                      <a:gd name="connsiteY28" fmla="*/ 19508 h 19508"/>
                      <a:gd name="connsiteX29" fmla="*/ 3690336 w 10853928"/>
                      <a:gd name="connsiteY29" fmla="*/ 19508 h 19508"/>
                      <a:gd name="connsiteX30" fmla="*/ 3120504 w 10853928"/>
                      <a:gd name="connsiteY30" fmla="*/ 19508 h 19508"/>
                      <a:gd name="connsiteX31" fmla="*/ 2333595 w 10853928"/>
                      <a:gd name="connsiteY31" fmla="*/ 19508 h 19508"/>
                      <a:gd name="connsiteX32" fmla="*/ 1872303 w 10853928"/>
                      <a:gd name="connsiteY32" fmla="*/ 19508 h 19508"/>
                      <a:gd name="connsiteX33" fmla="*/ 976854 w 10853928"/>
                      <a:gd name="connsiteY33" fmla="*/ 19508 h 19508"/>
                      <a:gd name="connsiteX34" fmla="*/ 0 w 10853928"/>
                      <a:gd name="connsiteY34" fmla="*/ 19508 h 19508"/>
                      <a:gd name="connsiteX35" fmla="*/ 0 w 10853928"/>
                      <a:gd name="connsiteY35" fmla="*/ 0 h 19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0853928" h="19508" fill="none" extrusionOk="0">
                        <a:moveTo>
                          <a:pt x="0" y="0"/>
                        </a:moveTo>
                        <a:cubicBezTo>
                          <a:pt x="146993" y="-19076"/>
                          <a:pt x="347684" y="-4790"/>
                          <a:pt x="461292" y="0"/>
                        </a:cubicBezTo>
                        <a:cubicBezTo>
                          <a:pt x="574900" y="4790"/>
                          <a:pt x="808367" y="19821"/>
                          <a:pt x="1139662" y="0"/>
                        </a:cubicBezTo>
                        <a:cubicBezTo>
                          <a:pt x="1470957" y="-19821"/>
                          <a:pt x="1627405" y="5721"/>
                          <a:pt x="1926572" y="0"/>
                        </a:cubicBezTo>
                        <a:cubicBezTo>
                          <a:pt x="2225739" y="-5721"/>
                          <a:pt x="2137730" y="-3235"/>
                          <a:pt x="2279325" y="0"/>
                        </a:cubicBezTo>
                        <a:cubicBezTo>
                          <a:pt x="2420920" y="3235"/>
                          <a:pt x="2456518" y="9685"/>
                          <a:pt x="2632078" y="0"/>
                        </a:cubicBezTo>
                        <a:cubicBezTo>
                          <a:pt x="2807638" y="-9685"/>
                          <a:pt x="3211516" y="-43007"/>
                          <a:pt x="3527527" y="0"/>
                        </a:cubicBezTo>
                        <a:cubicBezTo>
                          <a:pt x="3843538" y="43007"/>
                          <a:pt x="4058833" y="22042"/>
                          <a:pt x="4205897" y="0"/>
                        </a:cubicBezTo>
                        <a:cubicBezTo>
                          <a:pt x="4352961" y="-22042"/>
                          <a:pt x="4474805" y="-11846"/>
                          <a:pt x="4558650" y="0"/>
                        </a:cubicBezTo>
                        <a:cubicBezTo>
                          <a:pt x="4642495" y="11846"/>
                          <a:pt x="5041928" y="-6069"/>
                          <a:pt x="5237020" y="0"/>
                        </a:cubicBezTo>
                        <a:cubicBezTo>
                          <a:pt x="5432112" y="6069"/>
                          <a:pt x="5943266" y="-17479"/>
                          <a:pt x="6132469" y="0"/>
                        </a:cubicBezTo>
                        <a:cubicBezTo>
                          <a:pt x="6321672" y="17479"/>
                          <a:pt x="6483872" y="26234"/>
                          <a:pt x="6702301" y="0"/>
                        </a:cubicBezTo>
                        <a:cubicBezTo>
                          <a:pt x="6920730" y="-26234"/>
                          <a:pt x="6991194" y="-15156"/>
                          <a:pt x="7272132" y="0"/>
                        </a:cubicBezTo>
                        <a:cubicBezTo>
                          <a:pt x="7553070" y="15156"/>
                          <a:pt x="7684444" y="-32961"/>
                          <a:pt x="7950502" y="0"/>
                        </a:cubicBezTo>
                        <a:cubicBezTo>
                          <a:pt x="8216560" y="32961"/>
                          <a:pt x="8493290" y="-10491"/>
                          <a:pt x="8737412" y="0"/>
                        </a:cubicBezTo>
                        <a:cubicBezTo>
                          <a:pt x="8981534" y="10491"/>
                          <a:pt x="9191586" y="-13899"/>
                          <a:pt x="9524322" y="0"/>
                        </a:cubicBezTo>
                        <a:cubicBezTo>
                          <a:pt x="9857058" y="13899"/>
                          <a:pt x="10297509" y="7485"/>
                          <a:pt x="10853928" y="0"/>
                        </a:cubicBezTo>
                        <a:cubicBezTo>
                          <a:pt x="10853385" y="4602"/>
                          <a:pt x="10853268" y="10000"/>
                          <a:pt x="10853928" y="19508"/>
                        </a:cubicBezTo>
                        <a:cubicBezTo>
                          <a:pt x="10691638" y="29742"/>
                          <a:pt x="10574319" y="30798"/>
                          <a:pt x="10392636" y="19508"/>
                        </a:cubicBezTo>
                        <a:cubicBezTo>
                          <a:pt x="10210953" y="8218"/>
                          <a:pt x="9836277" y="-15522"/>
                          <a:pt x="9497187" y="19508"/>
                        </a:cubicBezTo>
                        <a:cubicBezTo>
                          <a:pt x="9158097" y="54538"/>
                          <a:pt x="9119479" y="31934"/>
                          <a:pt x="8818817" y="19508"/>
                        </a:cubicBezTo>
                        <a:cubicBezTo>
                          <a:pt x="8518155" y="7083"/>
                          <a:pt x="8640037" y="7703"/>
                          <a:pt x="8466064" y="19508"/>
                        </a:cubicBezTo>
                        <a:cubicBezTo>
                          <a:pt x="8292091" y="31313"/>
                          <a:pt x="7997656" y="20134"/>
                          <a:pt x="7787693" y="19508"/>
                        </a:cubicBezTo>
                        <a:cubicBezTo>
                          <a:pt x="7577730" y="18882"/>
                          <a:pt x="7412468" y="22636"/>
                          <a:pt x="7217862" y="19508"/>
                        </a:cubicBezTo>
                        <a:cubicBezTo>
                          <a:pt x="7023256" y="16380"/>
                          <a:pt x="6898018" y="16044"/>
                          <a:pt x="6648031" y="19508"/>
                        </a:cubicBezTo>
                        <a:cubicBezTo>
                          <a:pt x="6398044" y="22972"/>
                          <a:pt x="6254402" y="39845"/>
                          <a:pt x="6078200" y="19508"/>
                        </a:cubicBezTo>
                        <a:cubicBezTo>
                          <a:pt x="5901998" y="-829"/>
                          <a:pt x="5622886" y="4433"/>
                          <a:pt x="5508368" y="19508"/>
                        </a:cubicBezTo>
                        <a:cubicBezTo>
                          <a:pt x="5393850" y="34583"/>
                          <a:pt x="5036260" y="28050"/>
                          <a:pt x="4721459" y="19508"/>
                        </a:cubicBezTo>
                        <a:cubicBezTo>
                          <a:pt x="4406658" y="10966"/>
                          <a:pt x="4239221" y="42771"/>
                          <a:pt x="4043088" y="19508"/>
                        </a:cubicBezTo>
                        <a:cubicBezTo>
                          <a:pt x="3846955" y="-3755"/>
                          <a:pt x="3818802" y="35878"/>
                          <a:pt x="3690336" y="19508"/>
                        </a:cubicBezTo>
                        <a:cubicBezTo>
                          <a:pt x="3561870" y="3138"/>
                          <a:pt x="3265491" y="43414"/>
                          <a:pt x="3120504" y="19508"/>
                        </a:cubicBezTo>
                        <a:cubicBezTo>
                          <a:pt x="2975517" y="-4398"/>
                          <a:pt x="2720254" y="37893"/>
                          <a:pt x="2333595" y="19508"/>
                        </a:cubicBezTo>
                        <a:cubicBezTo>
                          <a:pt x="1946936" y="1123"/>
                          <a:pt x="2097241" y="6996"/>
                          <a:pt x="1872303" y="19508"/>
                        </a:cubicBezTo>
                        <a:cubicBezTo>
                          <a:pt x="1647365" y="32020"/>
                          <a:pt x="1282708" y="46600"/>
                          <a:pt x="976854" y="19508"/>
                        </a:cubicBezTo>
                        <a:cubicBezTo>
                          <a:pt x="671000" y="-7584"/>
                          <a:pt x="408401" y="-11555"/>
                          <a:pt x="0" y="19508"/>
                        </a:cubicBezTo>
                        <a:cubicBezTo>
                          <a:pt x="793" y="12919"/>
                          <a:pt x="460" y="7837"/>
                          <a:pt x="0" y="0"/>
                        </a:cubicBezTo>
                        <a:close/>
                      </a:path>
                      <a:path w="10853928" h="19508" stroke="0" extrusionOk="0">
                        <a:moveTo>
                          <a:pt x="0" y="0"/>
                        </a:moveTo>
                        <a:cubicBezTo>
                          <a:pt x="267322" y="15284"/>
                          <a:pt x="415388" y="-21048"/>
                          <a:pt x="569831" y="0"/>
                        </a:cubicBezTo>
                        <a:cubicBezTo>
                          <a:pt x="724274" y="21048"/>
                          <a:pt x="769333" y="-2353"/>
                          <a:pt x="922584" y="0"/>
                        </a:cubicBezTo>
                        <a:cubicBezTo>
                          <a:pt x="1075835" y="2353"/>
                          <a:pt x="1399490" y="-145"/>
                          <a:pt x="1818033" y="0"/>
                        </a:cubicBezTo>
                        <a:cubicBezTo>
                          <a:pt x="2236576" y="145"/>
                          <a:pt x="2145330" y="5482"/>
                          <a:pt x="2387864" y="0"/>
                        </a:cubicBezTo>
                        <a:cubicBezTo>
                          <a:pt x="2630398" y="-5482"/>
                          <a:pt x="2793207" y="18487"/>
                          <a:pt x="2957695" y="0"/>
                        </a:cubicBezTo>
                        <a:cubicBezTo>
                          <a:pt x="3122183" y="-18487"/>
                          <a:pt x="3579141" y="19003"/>
                          <a:pt x="3853144" y="0"/>
                        </a:cubicBezTo>
                        <a:cubicBezTo>
                          <a:pt x="4127147" y="-19003"/>
                          <a:pt x="4209857" y="12211"/>
                          <a:pt x="4314436" y="0"/>
                        </a:cubicBezTo>
                        <a:cubicBezTo>
                          <a:pt x="4419015" y="-12211"/>
                          <a:pt x="4762459" y="-17220"/>
                          <a:pt x="5209885" y="0"/>
                        </a:cubicBezTo>
                        <a:cubicBezTo>
                          <a:pt x="5657311" y="17220"/>
                          <a:pt x="5692663" y="-3290"/>
                          <a:pt x="6105335" y="0"/>
                        </a:cubicBezTo>
                        <a:cubicBezTo>
                          <a:pt x="6518007" y="3290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441941" y="-17829"/>
                          <a:pt x="7679154" y="0"/>
                        </a:cubicBezTo>
                        <a:cubicBezTo>
                          <a:pt x="7916367" y="17829"/>
                          <a:pt x="8102967" y="-24363"/>
                          <a:pt x="8248985" y="0"/>
                        </a:cubicBezTo>
                        <a:cubicBezTo>
                          <a:pt x="8395003" y="24363"/>
                          <a:pt x="8552393" y="25505"/>
                          <a:pt x="8818817" y="0"/>
                        </a:cubicBezTo>
                        <a:cubicBezTo>
                          <a:pt x="9085241" y="-25505"/>
                          <a:pt x="9411308" y="38000"/>
                          <a:pt x="9605726" y="0"/>
                        </a:cubicBezTo>
                        <a:cubicBezTo>
                          <a:pt x="9800144" y="-38000"/>
                          <a:pt x="10006468" y="-25741"/>
                          <a:pt x="10175558" y="0"/>
                        </a:cubicBezTo>
                        <a:cubicBezTo>
                          <a:pt x="10344648" y="25741"/>
                          <a:pt x="10696282" y="695"/>
                          <a:pt x="10853928" y="0"/>
                        </a:cubicBezTo>
                        <a:cubicBezTo>
                          <a:pt x="10853119" y="4899"/>
                          <a:pt x="10853878" y="13181"/>
                          <a:pt x="10853928" y="19508"/>
                        </a:cubicBezTo>
                        <a:cubicBezTo>
                          <a:pt x="10608124" y="25475"/>
                          <a:pt x="10343415" y="23527"/>
                          <a:pt x="10067018" y="19508"/>
                        </a:cubicBezTo>
                        <a:cubicBezTo>
                          <a:pt x="9790621" y="15490"/>
                          <a:pt x="9843266" y="4784"/>
                          <a:pt x="9714266" y="19508"/>
                        </a:cubicBezTo>
                        <a:cubicBezTo>
                          <a:pt x="9585266" y="34232"/>
                          <a:pt x="9379484" y="3095"/>
                          <a:pt x="9252974" y="19508"/>
                        </a:cubicBezTo>
                        <a:cubicBezTo>
                          <a:pt x="9126464" y="35921"/>
                          <a:pt x="8580678" y="-3684"/>
                          <a:pt x="8357525" y="19508"/>
                        </a:cubicBezTo>
                        <a:cubicBezTo>
                          <a:pt x="8134372" y="42700"/>
                          <a:pt x="7903199" y="27678"/>
                          <a:pt x="7679154" y="19508"/>
                        </a:cubicBezTo>
                        <a:cubicBezTo>
                          <a:pt x="7455109" y="11338"/>
                          <a:pt x="7435944" y="28329"/>
                          <a:pt x="7217862" y="19508"/>
                        </a:cubicBezTo>
                        <a:cubicBezTo>
                          <a:pt x="6999780" y="10687"/>
                          <a:pt x="6680409" y="20205"/>
                          <a:pt x="6539492" y="19508"/>
                        </a:cubicBezTo>
                        <a:cubicBezTo>
                          <a:pt x="6398575" y="18812"/>
                          <a:pt x="6312077" y="34238"/>
                          <a:pt x="6186739" y="19508"/>
                        </a:cubicBezTo>
                        <a:cubicBezTo>
                          <a:pt x="6061401" y="4778"/>
                          <a:pt x="5947033" y="13295"/>
                          <a:pt x="5833986" y="19508"/>
                        </a:cubicBezTo>
                        <a:cubicBezTo>
                          <a:pt x="5720939" y="25721"/>
                          <a:pt x="5482226" y="9806"/>
                          <a:pt x="5155616" y="19508"/>
                        </a:cubicBezTo>
                        <a:cubicBezTo>
                          <a:pt x="4829006" y="29211"/>
                          <a:pt x="4841274" y="30536"/>
                          <a:pt x="4694324" y="19508"/>
                        </a:cubicBezTo>
                        <a:cubicBezTo>
                          <a:pt x="4547374" y="8480"/>
                          <a:pt x="4077675" y="8233"/>
                          <a:pt x="3907414" y="19508"/>
                        </a:cubicBezTo>
                        <a:cubicBezTo>
                          <a:pt x="3737153" y="30784"/>
                          <a:pt x="3538393" y="22850"/>
                          <a:pt x="3446122" y="19508"/>
                        </a:cubicBezTo>
                        <a:cubicBezTo>
                          <a:pt x="3353851" y="16166"/>
                          <a:pt x="2990320" y="-6871"/>
                          <a:pt x="2659212" y="19508"/>
                        </a:cubicBezTo>
                        <a:cubicBezTo>
                          <a:pt x="2328104" y="45887"/>
                          <a:pt x="2427653" y="10827"/>
                          <a:pt x="2306460" y="19508"/>
                        </a:cubicBezTo>
                        <a:cubicBezTo>
                          <a:pt x="2185267" y="28189"/>
                          <a:pt x="1719763" y="4937"/>
                          <a:pt x="1519550" y="19508"/>
                        </a:cubicBezTo>
                        <a:cubicBezTo>
                          <a:pt x="1319337" y="34080"/>
                          <a:pt x="1167371" y="18260"/>
                          <a:pt x="1058258" y="19508"/>
                        </a:cubicBezTo>
                        <a:cubicBezTo>
                          <a:pt x="949145" y="20756"/>
                          <a:pt x="780234" y="32667"/>
                          <a:pt x="705505" y="19508"/>
                        </a:cubicBezTo>
                        <a:cubicBezTo>
                          <a:pt x="630776" y="6349"/>
                          <a:pt x="215796" y="31276"/>
                          <a:pt x="0" y="19508"/>
                        </a:cubicBezTo>
                        <a:cubicBezTo>
                          <a:pt x="603" y="11282"/>
                          <a:pt x="-315" y="606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EDB02-1973-0A56-7E85-2ABE393DD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009"/>
            <a:ext cx="10515600" cy="453542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300" dirty="0"/>
              <a:t>There is a precise meaning to expressions in predicate logic.</a:t>
            </a:r>
          </a:p>
          <a:p>
            <a:pPr eaLnBrk="1" hangingPunct="1"/>
            <a:r>
              <a:rPr lang="en-US" altLang="en-US" sz="2300" dirty="0"/>
              <a:t>Like in propositional logic, it is all about determining whether something is true or false.</a:t>
            </a:r>
          </a:p>
          <a:p>
            <a:pPr eaLnBrk="1" hangingPunct="1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∀</a:t>
            </a:r>
            <a:r>
              <a:rPr lang="en-US" altLang="en-US" sz="2300" dirty="0">
                <a:sym typeface="Euclid Symbol" pitchFamily="18" charset="2"/>
              </a:rPr>
              <a:t> X P(X) means that P(X) must be true for every object X in the </a:t>
            </a:r>
            <a:r>
              <a:rPr lang="en-US" altLang="en-US" sz="2300" i="1" dirty="0">
                <a:sym typeface="Euclid Symbol" pitchFamily="18" charset="2"/>
              </a:rPr>
              <a:t>domain of interest</a:t>
            </a:r>
            <a:r>
              <a:rPr lang="en-US" altLang="en-US" sz="2300" dirty="0">
                <a:sym typeface="Euclid Symbol" pitchFamily="18" charset="2"/>
              </a:rPr>
              <a:t>.</a:t>
            </a:r>
          </a:p>
          <a:p>
            <a:pPr eaLnBrk="1" hangingPunct="1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∃</a:t>
            </a:r>
            <a:r>
              <a:rPr lang="en-US" altLang="en-US" sz="2300" dirty="0">
                <a:sym typeface="Euclid Symbol" pitchFamily="18" charset="2"/>
              </a:rPr>
              <a:t> X P(X) means that P(X) must be true for at least one object X in the domain of interest.</a:t>
            </a:r>
          </a:p>
          <a:p>
            <a:pPr eaLnBrk="1" hangingPunct="1"/>
            <a:r>
              <a:rPr lang="en-US" altLang="en-US" sz="2300" dirty="0">
                <a:sym typeface="Euclid Symbol" pitchFamily="18" charset="2"/>
              </a:rPr>
              <a:t>So, if we have a domain of interest consisting of just two people, john and </a:t>
            </a:r>
            <a:r>
              <a:rPr lang="en-US" altLang="en-US" sz="2300" dirty="0" err="1">
                <a:sym typeface="Euclid Symbol" pitchFamily="18" charset="2"/>
              </a:rPr>
              <a:t>mary</a:t>
            </a:r>
            <a:r>
              <a:rPr lang="en-US" altLang="en-US" sz="2300" dirty="0">
                <a:sym typeface="Euclid Symbol" pitchFamily="18" charset="2"/>
              </a:rPr>
              <a:t>, and we know that </a:t>
            </a:r>
            <a:r>
              <a:rPr lang="en-US" altLang="en-US" sz="2300" dirty="0">
                <a:latin typeface="Courier New" panose="02070309020205020404" pitchFamily="49" charset="0"/>
                <a:sym typeface="Euclid Symbol" pitchFamily="18" charset="2"/>
              </a:rPr>
              <a:t>tall(</a:t>
            </a:r>
            <a:r>
              <a:rPr lang="en-US" altLang="en-US" sz="2300" dirty="0" err="1">
                <a:latin typeface="Courier New" panose="02070309020205020404" pitchFamily="49" charset="0"/>
                <a:sym typeface="Euclid Symbol" pitchFamily="18" charset="2"/>
              </a:rPr>
              <a:t>mary</a:t>
            </a:r>
            <a:r>
              <a:rPr lang="en-US" altLang="en-US" sz="2300" dirty="0">
                <a:latin typeface="Courier New" panose="02070309020205020404" pitchFamily="49" charset="0"/>
                <a:sym typeface="Euclid Symbol" pitchFamily="18" charset="2"/>
              </a:rPr>
              <a:t>)</a:t>
            </a:r>
            <a:r>
              <a:rPr lang="en-US" altLang="en-US" sz="2300" dirty="0">
                <a:sym typeface="Euclid Symbol" pitchFamily="18" charset="2"/>
              </a:rPr>
              <a:t> and </a:t>
            </a:r>
            <a:r>
              <a:rPr lang="en-US" altLang="en-US" sz="2300" dirty="0">
                <a:latin typeface="Courier New" panose="02070309020205020404" pitchFamily="49" charset="0"/>
                <a:sym typeface="Euclid Symbol" pitchFamily="18" charset="2"/>
              </a:rPr>
              <a:t>tall(john)</a:t>
            </a:r>
            <a:r>
              <a:rPr lang="en-US" altLang="en-US" sz="2300" dirty="0">
                <a:sym typeface="Euclid Symbol" pitchFamily="18" charset="2"/>
              </a:rPr>
              <a:t> are true, we can say that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∀ </a:t>
            </a:r>
            <a:r>
              <a:rPr lang="en-US" altLang="en-US" sz="2300" dirty="0">
                <a:latin typeface="Courier New" panose="02070309020205020404" pitchFamily="49" charset="0"/>
                <a:sym typeface="Euclid Symbol" pitchFamily="18" charset="2"/>
              </a:rPr>
              <a:t>X tall(X)</a:t>
            </a:r>
            <a:r>
              <a:rPr lang="en-US" altLang="en-US" sz="2300" dirty="0">
                <a:sym typeface="Euclid Symbol" pitchFamily="18" charset="2"/>
              </a:rPr>
              <a:t> is true.</a:t>
            </a:r>
            <a:endParaRPr lang="en-US" altLang="en-US" sz="2300" dirty="0"/>
          </a:p>
          <a:p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767451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61E80-88B1-D30B-5ADC-FE1B26504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466"/>
            <a:ext cx="10515600" cy="1413934"/>
          </a:xfrm>
        </p:spPr>
        <p:txBody>
          <a:bodyPr>
            <a:normAutofit/>
          </a:bodyPr>
          <a:lstStyle/>
          <a:p>
            <a:r>
              <a:rPr lang="en-US" altLang="en-US" sz="5600"/>
              <a:t>Proof and Inference</a:t>
            </a:r>
            <a:endParaRPr lang="en-US" sz="56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789197"/>
            <a:ext cx="10853928" cy="19508"/>
          </a:xfrm>
          <a:custGeom>
            <a:avLst/>
            <a:gdLst>
              <a:gd name="connsiteX0" fmla="*/ 0 w 10853928"/>
              <a:gd name="connsiteY0" fmla="*/ 0 h 19508"/>
              <a:gd name="connsiteX1" fmla="*/ 461292 w 10853928"/>
              <a:gd name="connsiteY1" fmla="*/ 0 h 19508"/>
              <a:gd name="connsiteX2" fmla="*/ 1139662 w 10853928"/>
              <a:gd name="connsiteY2" fmla="*/ 0 h 19508"/>
              <a:gd name="connsiteX3" fmla="*/ 1926572 w 10853928"/>
              <a:gd name="connsiteY3" fmla="*/ 0 h 19508"/>
              <a:gd name="connsiteX4" fmla="*/ 2279325 w 10853928"/>
              <a:gd name="connsiteY4" fmla="*/ 0 h 19508"/>
              <a:gd name="connsiteX5" fmla="*/ 2632078 w 10853928"/>
              <a:gd name="connsiteY5" fmla="*/ 0 h 19508"/>
              <a:gd name="connsiteX6" fmla="*/ 3527527 w 10853928"/>
              <a:gd name="connsiteY6" fmla="*/ 0 h 19508"/>
              <a:gd name="connsiteX7" fmla="*/ 4205897 w 10853928"/>
              <a:gd name="connsiteY7" fmla="*/ 0 h 19508"/>
              <a:gd name="connsiteX8" fmla="*/ 4558650 w 10853928"/>
              <a:gd name="connsiteY8" fmla="*/ 0 h 19508"/>
              <a:gd name="connsiteX9" fmla="*/ 5237020 w 10853928"/>
              <a:gd name="connsiteY9" fmla="*/ 0 h 19508"/>
              <a:gd name="connsiteX10" fmla="*/ 6132469 w 10853928"/>
              <a:gd name="connsiteY10" fmla="*/ 0 h 19508"/>
              <a:gd name="connsiteX11" fmla="*/ 6702301 w 10853928"/>
              <a:gd name="connsiteY11" fmla="*/ 0 h 19508"/>
              <a:gd name="connsiteX12" fmla="*/ 7272132 w 10853928"/>
              <a:gd name="connsiteY12" fmla="*/ 0 h 19508"/>
              <a:gd name="connsiteX13" fmla="*/ 7950502 w 10853928"/>
              <a:gd name="connsiteY13" fmla="*/ 0 h 19508"/>
              <a:gd name="connsiteX14" fmla="*/ 8737412 w 10853928"/>
              <a:gd name="connsiteY14" fmla="*/ 0 h 19508"/>
              <a:gd name="connsiteX15" fmla="*/ 9524322 w 10853928"/>
              <a:gd name="connsiteY15" fmla="*/ 0 h 19508"/>
              <a:gd name="connsiteX16" fmla="*/ 10853928 w 10853928"/>
              <a:gd name="connsiteY16" fmla="*/ 0 h 19508"/>
              <a:gd name="connsiteX17" fmla="*/ 10853928 w 10853928"/>
              <a:gd name="connsiteY17" fmla="*/ 19508 h 19508"/>
              <a:gd name="connsiteX18" fmla="*/ 10392636 w 10853928"/>
              <a:gd name="connsiteY18" fmla="*/ 19508 h 19508"/>
              <a:gd name="connsiteX19" fmla="*/ 9497187 w 10853928"/>
              <a:gd name="connsiteY19" fmla="*/ 19508 h 19508"/>
              <a:gd name="connsiteX20" fmla="*/ 8818817 w 10853928"/>
              <a:gd name="connsiteY20" fmla="*/ 19508 h 19508"/>
              <a:gd name="connsiteX21" fmla="*/ 8466064 w 10853928"/>
              <a:gd name="connsiteY21" fmla="*/ 19508 h 19508"/>
              <a:gd name="connsiteX22" fmla="*/ 7787693 w 10853928"/>
              <a:gd name="connsiteY22" fmla="*/ 19508 h 19508"/>
              <a:gd name="connsiteX23" fmla="*/ 7217862 w 10853928"/>
              <a:gd name="connsiteY23" fmla="*/ 19508 h 19508"/>
              <a:gd name="connsiteX24" fmla="*/ 6648031 w 10853928"/>
              <a:gd name="connsiteY24" fmla="*/ 19508 h 19508"/>
              <a:gd name="connsiteX25" fmla="*/ 6078200 w 10853928"/>
              <a:gd name="connsiteY25" fmla="*/ 19508 h 19508"/>
              <a:gd name="connsiteX26" fmla="*/ 5508368 w 10853928"/>
              <a:gd name="connsiteY26" fmla="*/ 19508 h 19508"/>
              <a:gd name="connsiteX27" fmla="*/ 4721459 w 10853928"/>
              <a:gd name="connsiteY27" fmla="*/ 19508 h 19508"/>
              <a:gd name="connsiteX28" fmla="*/ 4043088 w 10853928"/>
              <a:gd name="connsiteY28" fmla="*/ 19508 h 19508"/>
              <a:gd name="connsiteX29" fmla="*/ 3690336 w 10853928"/>
              <a:gd name="connsiteY29" fmla="*/ 19508 h 19508"/>
              <a:gd name="connsiteX30" fmla="*/ 3120504 w 10853928"/>
              <a:gd name="connsiteY30" fmla="*/ 19508 h 19508"/>
              <a:gd name="connsiteX31" fmla="*/ 2333595 w 10853928"/>
              <a:gd name="connsiteY31" fmla="*/ 19508 h 19508"/>
              <a:gd name="connsiteX32" fmla="*/ 1872303 w 10853928"/>
              <a:gd name="connsiteY32" fmla="*/ 19508 h 19508"/>
              <a:gd name="connsiteX33" fmla="*/ 976854 w 10853928"/>
              <a:gd name="connsiteY33" fmla="*/ 19508 h 19508"/>
              <a:gd name="connsiteX34" fmla="*/ 0 w 10853928"/>
              <a:gd name="connsiteY34" fmla="*/ 19508 h 19508"/>
              <a:gd name="connsiteX35" fmla="*/ 0 w 10853928"/>
              <a:gd name="connsiteY35" fmla="*/ 0 h 19508"/>
              <a:gd name="connsiteX0" fmla="*/ 0 w 10853928"/>
              <a:gd name="connsiteY0" fmla="*/ 0 h 19508"/>
              <a:gd name="connsiteX1" fmla="*/ 569831 w 10853928"/>
              <a:gd name="connsiteY1" fmla="*/ 0 h 19508"/>
              <a:gd name="connsiteX2" fmla="*/ 922584 w 10853928"/>
              <a:gd name="connsiteY2" fmla="*/ 0 h 19508"/>
              <a:gd name="connsiteX3" fmla="*/ 1818033 w 10853928"/>
              <a:gd name="connsiteY3" fmla="*/ 0 h 19508"/>
              <a:gd name="connsiteX4" fmla="*/ 2387864 w 10853928"/>
              <a:gd name="connsiteY4" fmla="*/ 0 h 19508"/>
              <a:gd name="connsiteX5" fmla="*/ 2957695 w 10853928"/>
              <a:gd name="connsiteY5" fmla="*/ 0 h 19508"/>
              <a:gd name="connsiteX6" fmla="*/ 3853144 w 10853928"/>
              <a:gd name="connsiteY6" fmla="*/ 0 h 19508"/>
              <a:gd name="connsiteX7" fmla="*/ 4314436 w 10853928"/>
              <a:gd name="connsiteY7" fmla="*/ 0 h 19508"/>
              <a:gd name="connsiteX8" fmla="*/ 5209885 w 10853928"/>
              <a:gd name="connsiteY8" fmla="*/ 0 h 19508"/>
              <a:gd name="connsiteX9" fmla="*/ 6105335 w 10853928"/>
              <a:gd name="connsiteY9" fmla="*/ 0 h 19508"/>
              <a:gd name="connsiteX10" fmla="*/ 6783705 w 10853928"/>
              <a:gd name="connsiteY10" fmla="*/ 0 h 19508"/>
              <a:gd name="connsiteX11" fmla="*/ 7679154 w 10853928"/>
              <a:gd name="connsiteY11" fmla="*/ 0 h 19508"/>
              <a:gd name="connsiteX12" fmla="*/ 8248985 w 10853928"/>
              <a:gd name="connsiteY12" fmla="*/ 0 h 19508"/>
              <a:gd name="connsiteX13" fmla="*/ 8818817 w 10853928"/>
              <a:gd name="connsiteY13" fmla="*/ 0 h 19508"/>
              <a:gd name="connsiteX14" fmla="*/ 9605726 w 10853928"/>
              <a:gd name="connsiteY14" fmla="*/ 0 h 19508"/>
              <a:gd name="connsiteX15" fmla="*/ 10175558 w 10853928"/>
              <a:gd name="connsiteY15" fmla="*/ 0 h 19508"/>
              <a:gd name="connsiteX16" fmla="*/ 10853928 w 10853928"/>
              <a:gd name="connsiteY16" fmla="*/ 0 h 19508"/>
              <a:gd name="connsiteX17" fmla="*/ 10853928 w 10853928"/>
              <a:gd name="connsiteY17" fmla="*/ 19508 h 19508"/>
              <a:gd name="connsiteX18" fmla="*/ 10067018 w 10853928"/>
              <a:gd name="connsiteY18" fmla="*/ 19508 h 19508"/>
              <a:gd name="connsiteX19" fmla="*/ 9714266 w 10853928"/>
              <a:gd name="connsiteY19" fmla="*/ 19508 h 19508"/>
              <a:gd name="connsiteX20" fmla="*/ 9252974 w 10853928"/>
              <a:gd name="connsiteY20" fmla="*/ 19508 h 19508"/>
              <a:gd name="connsiteX21" fmla="*/ 8357525 w 10853928"/>
              <a:gd name="connsiteY21" fmla="*/ 19508 h 19508"/>
              <a:gd name="connsiteX22" fmla="*/ 7679154 w 10853928"/>
              <a:gd name="connsiteY22" fmla="*/ 19508 h 19508"/>
              <a:gd name="connsiteX23" fmla="*/ 7217862 w 10853928"/>
              <a:gd name="connsiteY23" fmla="*/ 19508 h 19508"/>
              <a:gd name="connsiteX24" fmla="*/ 6539492 w 10853928"/>
              <a:gd name="connsiteY24" fmla="*/ 19508 h 19508"/>
              <a:gd name="connsiteX25" fmla="*/ 6186739 w 10853928"/>
              <a:gd name="connsiteY25" fmla="*/ 19508 h 19508"/>
              <a:gd name="connsiteX26" fmla="*/ 5833986 w 10853928"/>
              <a:gd name="connsiteY26" fmla="*/ 19508 h 19508"/>
              <a:gd name="connsiteX27" fmla="*/ 5155616 w 10853928"/>
              <a:gd name="connsiteY27" fmla="*/ 19508 h 19508"/>
              <a:gd name="connsiteX28" fmla="*/ 4694324 w 10853928"/>
              <a:gd name="connsiteY28" fmla="*/ 19508 h 19508"/>
              <a:gd name="connsiteX29" fmla="*/ 3907414 w 10853928"/>
              <a:gd name="connsiteY29" fmla="*/ 19508 h 19508"/>
              <a:gd name="connsiteX30" fmla="*/ 3446122 w 10853928"/>
              <a:gd name="connsiteY30" fmla="*/ 19508 h 19508"/>
              <a:gd name="connsiteX31" fmla="*/ 2659212 w 10853928"/>
              <a:gd name="connsiteY31" fmla="*/ 19508 h 19508"/>
              <a:gd name="connsiteX32" fmla="*/ 2306460 w 10853928"/>
              <a:gd name="connsiteY32" fmla="*/ 19508 h 19508"/>
              <a:gd name="connsiteX33" fmla="*/ 1519550 w 10853928"/>
              <a:gd name="connsiteY33" fmla="*/ 19508 h 19508"/>
              <a:gd name="connsiteX34" fmla="*/ 1058258 w 10853928"/>
              <a:gd name="connsiteY34" fmla="*/ 19508 h 19508"/>
              <a:gd name="connsiteX35" fmla="*/ 705505 w 10853928"/>
              <a:gd name="connsiteY35" fmla="*/ 19508 h 19508"/>
              <a:gd name="connsiteX36" fmla="*/ 0 w 10853928"/>
              <a:gd name="connsiteY36" fmla="*/ 19508 h 19508"/>
              <a:gd name="connsiteX37" fmla="*/ 0 w 10853928"/>
              <a:gd name="connsiteY37" fmla="*/ 0 h 19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853928" h="19508" fill="none" extrusionOk="0">
                <a:moveTo>
                  <a:pt x="0" y="0"/>
                </a:moveTo>
                <a:cubicBezTo>
                  <a:pt x="148844" y="-12576"/>
                  <a:pt x="369822" y="4531"/>
                  <a:pt x="461292" y="0"/>
                </a:cubicBezTo>
                <a:cubicBezTo>
                  <a:pt x="533730" y="12393"/>
                  <a:pt x="799107" y="53737"/>
                  <a:pt x="1139662" y="0"/>
                </a:cubicBezTo>
                <a:cubicBezTo>
                  <a:pt x="1477541" y="-30910"/>
                  <a:pt x="1606607" y="34774"/>
                  <a:pt x="1926572" y="0"/>
                </a:cubicBezTo>
                <a:cubicBezTo>
                  <a:pt x="2226101" y="10742"/>
                  <a:pt x="2150962" y="-15108"/>
                  <a:pt x="2279325" y="0"/>
                </a:cubicBezTo>
                <a:cubicBezTo>
                  <a:pt x="2419596" y="7368"/>
                  <a:pt x="2458366" y="10319"/>
                  <a:pt x="2632078" y="0"/>
                </a:cubicBezTo>
                <a:cubicBezTo>
                  <a:pt x="2783863" y="-56865"/>
                  <a:pt x="3289173" y="-57795"/>
                  <a:pt x="3527527" y="0"/>
                </a:cubicBezTo>
                <a:cubicBezTo>
                  <a:pt x="3846409" y="32923"/>
                  <a:pt x="4042920" y="-6244"/>
                  <a:pt x="4205897" y="0"/>
                </a:cubicBezTo>
                <a:cubicBezTo>
                  <a:pt x="4353457" y="-26451"/>
                  <a:pt x="4477084" y="-6983"/>
                  <a:pt x="4558650" y="0"/>
                </a:cubicBezTo>
                <a:cubicBezTo>
                  <a:pt x="4640946" y="18182"/>
                  <a:pt x="5030068" y="-2949"/>
                  <a:pt x="5237020" y="0"/>
                </a:cubicBezTo>
                <a:cubicBezTo>
                  <a:pt x="5430406" y="11222"/>
                  <a:pt x="5953455" y="472"/>
                  <a:pt x="6132469" y="0"/>
                </a:cubicBezTo>
                <a:cubicBezTo>
                  <a:pt x="6335852" y="30988"/>
                  <a:pt x="6486953" y="23701"/>
                  <a:pt x="6702301" y="0"/>
                </a:cubicBezTo>
                <a:cubicBezTo>
                  <a:pt x="6921297" y="-42759"/>
                  <a:pt x="6985572" y="-25558"/>
                  <a:pt x="7272132" y="0"/>
                </a:cubicBezTo>
                <a:cubicBezTo>
                  <a:pt x="7562341" y="33184"/>
                  <a:pt x="7703202" y="-38242"/>
                  <a:pt x="7950502" y="0"/>
                </a:cubicBezTo>
                <a:cubicBezTo>
                  <a:pt x="8221430" y="13869"/>
                  <a:pt x="8521531" y="-39735"/>
                  <a:pt x="8737412" y="0"/>
                </a:cubicBezTo>
                <a:cubicBezTo>
                  <a:pt x="8978895" y="19385"/>
                  <a:pt x="9214745" y="-30327"/>
                  <a:pt x="9524322" y="0"/>
                </a:cubicBezTo>
                <a:cubicBezTo>
                  <a:pt x="9898763" y="20324"/>
                  <a:pt x="10348057" y="85038"/>
                  <a:pt x="10853928" y="0"/>
                </a:cubicBezTo>
                <a:cubicBezTo>
                  <a:pt x="10854525" y="4656"/>
                  <a:pt x="10853639" y="10075"/>
                  <a:pt x="10853928" y="19508"/>
                </a:cubicBezTo>
                <a:cubicBezTo>
                  <a:pt x="10671637" y="27333"/>
                  <a:pt x="10558478" y="36133"/>
                  <a:pt x="10392636" y="19508"/>
                </a:cubicBezTo>
                <a:cubicBezTo>
                  <a:pt x="10200929" y="6099"/>
                  <a:pt x="9911375" y="-504"/>
                  <a:pt x="9497187" y="19508"/>
                </a:cubicBezTo>
                <a:cubicBezTo>
                  <a:pt x="9149112" y="55677"/>
                  <a:pt x="9115637" y="25755"/>
                  <a:pt x="8818817" y="19508"/>
                </a:cubicBezTo>
                <a:cubicBezTo>
                  <a:pt x="8504325" y="6161"/>
                  <a:pt x="8632947" y="20252"/>
                  <a:pt x="8466064" y="19508"/>
                </a:cubicBezTo>
                <a:cubicBezTo>
                  <a:pt x="8251560" y="40909"/>
                  <a:pt x="7977162" y="39369"/>
                  <a:pt x="7787693" y="19508"/>
                </a:cubicBezTo>
                <a:cubicBezTo>
                  <a:pt x="7513626" y="25683"/>
                  <a:pt x="7343692" y="29355"/>
                  <a:pt x="7217862" y="19508"/>
                </a:cubicBezTo>
                <a:cubicBezTo>
                  <a:pt x="7030430" y="13860"/>
                  <a:pt x="6908401" y="-8869"/>
                  <a:pt x="6648031" y="19508"/>
                </a:cubicBezTo>
                <a:cubicBezTo>
                  <a:pt x="6423360" y="34146"/>
                  <a:pt x="6272259" y="11812"/>
                  <a:pt x="6078200" y="19508"/>
                </a:cubicBezTo>
                <a:cubicBezTo>
                  <a:pt x="5919393" y="-6631"/>
                  <a:pt x="5648327" y="8985"/>
                  <a:pt x="5508368" y="19508"/>
                </a:cubicBezTo>
                <a:cubicBezTo>
                  <a:pt x="5397055" y="75513"/>
                  <a:pt x="5008587" y="17654"/>
                  <a:pt x="4721459" y="19508"/>
                </a:cubicBezTo>
                <a:cubicBezTo>
                  <a:pt x="4423529" y="9854"/>
                  <a:pt x="4238927" y="30190"/>
                  <a:pt x="4043088" y="19508"/>
                </a:cubicBezTo>
                <a:cubicBezTo>
                  <a:pt x="3853216" y="-8297"/>
                  <a:pt x="3821542" y="41382"/>
                  <a:pt x="3690336" y="19508"/>
                </a:cubicBezTo>
                <a:cubicBezTo>
                  <a:pt x="3588736" y="2553"/>
                  <a:pt x="3267955" y="40887"/>
                  <a:pt x="3120504" y="19508"/>
                </a:cubicBezTo>
                <a:cubicBezTo>
                  <a:pt x="2982707" y="-21230"/>
                  <a:pt x="2775508" y="62888"/>
                  <a:pt x="2333595" y="19508"/>
                </a:cubicBezTo>
                <a:cubicBezTo>
                  <a:pt x="1952444" y="-3647"/>
                  <a:pt x="2106696" y="10323"/>
                  <a:pt x="1872303" y="19508"/>
                </a:cubicBezTo>
                <a:cubicBezTo>
                  <a:pt x="1649725" y="18006"/>
                  <a:pt x="1276325" y="32508"/>
                  <a:pt x="976854" y="19508"/>
                </a:cubicBezTo>
                <a:cubicBezTo>
                  <a:pt x="678349" y="47575"/>
                  <a:pt x="389955" y="-15972"/>
                  <a:pt x="0" y="19508"/>
                </a:cubicBezTo>
                <a:cubicBezTo>
                  <a:pt x="777" y="12495"/>
                  <a:pt x="363" y="7753"/>
                  <a:pt x="0" y="0"/>
                </a:cubicBezTo>
                <a:close/>
              </a:path>
              <a:path w="10853928" h="19508" stroke="0" extrusionOk="0">
                <a:moveTo>
                  <a:pt x="0" y="0"/>
                </a:moveTo>
                <a:cubicBezTo>
                  <a:pt x="248201" y="37795"/>
                  <a:pt x="425955" y="-14713"/>
                  <a:pt x="569831" y="0"/>
                </a:cubicBezTo>
                <a:cubicBezTo>
                  <a:pt x="731980" y="19938"/>
                  <a:pt x="780609" y="2537"/>
                  <a:pt x="922584" y="0"/>
                </a:cubicBezTo>
                <a:cubicBezTo>
                  <a:pt x="1107521" y="22812"/>
                  <a:pt x="1375437" y="72467"/>
                  <a:pt x="1818033" y="0"/>
                </a:cubicBezTo>
                <a:cubicBezTo>
                  <a:pt x="2244902" y="-4612"/>
                  <a:pt x="2127567" y="-2844"/>
                  <a:pt x="2387864" y="0"/>
                </a:cubicBezTo>
                <a:cubicBezTo>
                  <a:pt x="2613866" y="-31707"/>
                  <a:pt x="2791313" y="32452"/>
                  <a:pt x="2957695" y="0"/>
                </a:cubicBezTo>
                <a:cubicBezTo>
                  <a:pt x="3165960" y="17917"/>
                  <a:pt x="3584833" y="-5799"/>
                  <a:pt x="3853144" y="0"/>
                </a:cubicBezTo>
                <a:cubicBezTo>
                  <a:pt x="4134651" y="-32521"/>
                  <a:pt x="4224062" y="15479"/>
                  <a:pt x="4314436" y="0"/>
                </a:cubicBezTo>
                <a:cubicBezTo>
                  <a:pt x="4363725" y="21320"/>
                  <a:pt x="4721763" y="54829"/>
                  <a:pt x="5209885" y="0"/>
                </a:cubicBezTo>
                <a:cubicBezTo>
                  <a:pt x="5664217" y="18492"/>
                  <a:pt x="5695108" y="-4466"/>
                  <a:pt x="6105335" y="0"/>
                </a:cubicBezTo>
                <a:cubicBezTo>
                  <a:pt x="6514626" y="-1646"/>
                  <a:pt x="6449737" y="8979"/>
                  <a:pt x="6783705" y="0"/>
                </a:cubicBezTo>
                <a:cubicBezTo>
                  <a:pt x="7135888" y="35482"/>
                  <a:pt x="7416885" y="-14537"/>
                  <a:pt x="7679154" y="0"/>
                </a:cubicBezTo>
                <a:cubicBezTo>
                  <a:pt x="7917026" y="25765"/>
                  <a:pt x="8088501" y="-21815"/>
                  <a:pt x="8248985" y="0"/>
                </a:cubicBezTo>
                <a:cubicBezTo>
                  <a:pt x="8388239" y="52298"/>
                  <a:pt x="8535631" y="21522"/>
                  <a:pt x="8818817" y="0"/>
                </a:cubicBezTo>
                <a:cubicBezTo>
                  <a:pt x="9052374" y="-6925"/>
                  <a:pt x="9422291" y="954"/>
                  <a:pt x="9605726" y="0"/>
                </a:cubicBezTo>
                <a:cubicBezTo>
                  <a:pt x="9795145" y="-40942"/>
                  <a:pt x="10015755" y="14744"/>
                  <a:pt x="10175558" y="0"/>
                </a:cubicBezTo>
                <a:cubicBezTo>
                  <a:pt x="10356236" y="57645"/>
                  <a:pt x="10712325" y="-7212"/>
                  <a:pt x="10853928" y="0"/>
                </a:cubicBezTo>
                <a:cubicBezTo>
                  <a:pt x="10853092" y="5194"/>
                  <a:pt x="10853979" y="13324"/>
                  <a:pt x="10853928" y="19508"/>
                </a:cubicBezTo>
                <a:cubicBezTo>
                  <a:pt x="10613162" y="20527"/>
                  <a:pt x="10295268" y="40860"/>
                  <a:pt x="10067018" y="19508"/>
                </a:cubicBezTo>
                <a:cubicBezTo>
                  <a:pt x="9797842" y="16989"/>
                  <a:pt x="9847612" y="7854"/>
                  <a:pt x="9714266" y="19508"/>
                </a:cubicBezTo>
                <a:cubicBezTo>
                  <a:pt x="9596528" y="24852"/>
                  <a:pt x="9385168" y="16365"/>
                  <a:pt x="9252974" y="19508"/>
                </a:cubicBezTo>
                <a:cubicBezTo>
                  <a:pt x="9133747" y="37028"/>
                  <a:pt x="8598520" y="7462"/>
                  <a:pt x="8357525" y="19508"/>
                </a:cubicBezTo>
                <a:cubicBezTo>
                  <a:pt x="8139343" y="39043"/>
                  <a:pt x="7920663" y="26755"/>
                  <a:pt x="7679154" y="19508"/>
                </a:cubicBezTo>
                <a:cubicBezTo>
                  <a:pt x="7457176" y="6408"/>
                  <a:pt x="7439487" y="26359"/>
                  <a:pt x="7217862" y="19508"/>
                </a:cubicBezTo>
                <a:cubicBezTo>
                  <a:pt x="7000295" y="18052"/>
                  <a:pt x="6684661" y="19671"/>
                  <a:pt x="6539492" y="19508"/>
                </a:cubicBezTo>
                <a:cubicBezTo>
                  <a:pt x="6409713" y="620"/>
                  <a:pt x="6308684" y="22111"/>
                  <a:pt x="6186739" y="19508"/>
                </a:cubicBezTo>
                <a:cubicBezTo>
                  <a:pt x="6057829" y="-730"/>
                  <a:pt x="5954438" y="13368"/>
                  <a:pt x="5833986" y="19508"/>
                </a:cubicBezTo>
                <a:cubicBezTo>
                  <a:pt x="5754784" y="-11076"/>
                  <a:pt x="5459675" y="15406"/>
                  <a:pt x="5155616" y="19508"/>
                </a:cubicBezTo>
                <a:cubicBezTo>
                  <a:pt x="4827892" y="28802"/>
                  <a:pt x="4840667" y="28442"/>
                  <a:pt x="4694324" y="19508"/>
                </a:cubicBezTo>
                <a:cubicBezTo>
                  <a:pt x="4550693" y="14343"/>
                  <a:pt x="4057923" y="27479"/>
                  <a:pt x="3907414" y="19508"/>
                </a:cubicBezTo>
                <a:cubicBezTo>
                  <a:pt x="3735404" y="52168"/>
                  <a:pt x="3522546" y="20439"/>
                  <a:pt x="3446122" y="19508"/>
                </a:cubicBezTo>
                <a:cubicBezTo>
                  <a:pt x="3357142" y="-61208"/>
                  <a:pt x="2933564" y="39966"/>
                  <a:pt x="2659212" y="19508"/>
                </a:cubicBezTo>
                <a:cubicBezTo>
                  <a:pt x="2314482" y="53001"/>
                  <a:pt x="2436427" y="34853"/>
                  <a:pt x="2306460" y="19508"/>
                </a:cubicBezTo>
                <a:cubicBezTo>
                  <a:pt x="2192306" y="25564"/>
                  <a:pt x="1738737" y="-15515"/>
                  <a:pt x="1519550" y="19508"/>
                </a:cubicBezTo>
                <a:cubicBezTo>
                  <a:pt x="1327695" y="32925"/>
                  <a:pt x="1164261" y="33397"/>
                  <a:pt x="1058258" y="19508"/>
                </a:cubicBezTo>
                <a:cubicBezTo>
                  <a:pt x="956326" y="22243"/>
                  <a:pt x="768184" y="33081"/>
                  <a:pt x="705505" y="19508"/>
                </a:cubicBezTo>
                <a:cubicBezTo>
                  <a:pt x="603858" y="-11630"/>
                  <a:pt x="259641" y="13836"/>
                  <a:pt x="0" y="19508"/>
                </a:cubicBezTo>
                <a:cubicBezTo>
                  <a:pt x="595" y="10942"/>
                  <a:pt x="411" y="6303"/>
                  <a:pt x="0" y="0"/>
                </a:cubicBezTo>
                <a:close/>
              </a:path>
              <a:path w="10853928" h="19508" fill="none" stroke="0" extrusionOk="0">
                <a:moveTo>
                  <a:pt x="0" y="0"/>
                </a:moveTo>
                <a:cubicBezTo>
                  <a:pt x="140550" y="-23050"/>
                  <a:pt x="343097" y="-3068"/>
                  <a:pt x="461292" y="0"/>
                </a:cubicBezTo>
                <a:cubicBezTo>
                  <a:pt x="580883" y="6050"/>
                  <a:pt x="761598" y="21308"/>
                  <a:pt x="1139662" y="0"/>
                </a:cubicBezTo>
                <a:cubicBezTo>
                  <a:pt x="1444419" y="6095"/>
                  <a:pt x="1620574" y="43480"/>
                  <a:pt x="1926572" y="0"/>
                </a:cubicBezTo>
                <a:cubicBezTo>
                  <a:pt x="2219462" y="-9155"/>
                  <a:pt x="2149177" y="2235"/>
                  <a:pt x="2279325" y="0"/>
                </a:cubicBezTo>
                <a:cubicBezTo>
                  <a:pt x="2425839" y="3819"/>
                  <a:pt x="2459637" y="3266"/>
                  <a:pt x="2632078" y="0"/>
                </a:cubicBezTo>
                <a:cubicBezTo>
                  <a:pt x="2742936" y="-19593"/>
                  <a:pt x="3178928" y="-12325"/>
                  <a:pt x="3527527" y="0"/>
                </a:cubicBezTo>
                <a:cubicBezTo>
                  <a:pt x="3840525" y="14275"/>
                  <a:pt x="4037262" y="52020"/>
                  <a:pt x="4205897" y="0"/>
                </a:cubicBezTo>
                <a:cubicBezTo>
                  <a:pt x="4359450" y="-18409"/>
                  <a:pt x="4487354" y="-8829"/>
                  <a:pt x="4558650" y="0"/>
                </a:cubicBezTo>
                <a:cubicBezTo>
                  <a:pt x="4596649" y="4431"/>
                  <a:pt x="5056323" y="5704"/>
                  <a:pt x="5237020" y="0"/>
                </a:cubicBezTo>
                <a:cubicBezTo>
                  <a:pt x="5454176" y="38913"/>
                  <a:pt x="5947718" y="28629"/>
                  <a:pt x="6132469" y="0"/>
                </a:cubicBezTo>
                <a:cubicBezTo>
                  <a:pt x="6340477" y="46446"/>
                  <a:pt x="6508627" y="56557"/>
                  <a:pt x="6702301" y="0"/>
                </a:cubicBezTo>
                <a:cubicBezTo>
                  <a:pt x="6926034" y="-30878"/>
                  <a:pt x="6991816" y="-18081"/>
                  <a:pt x="7272132" y="0"/>
                </a:cubicBezTo>
                <a:cubicBezTo>
                  <a:pt x="7525844" y="19627"/>
                  <a:pt x="7676985" y="-38108"/>
                  <a:pt x="7950502" y="0"/>
                </a:cubicBezTo>
                <a:cubicBezTo>
                  <a:pt x="8168339" y="29538"/>
                  <a:pt x="8473544" y="-50742"/>
                  <a:pt x="8737412" y="0"/>
                </a:cubicBezTo>
                <a:cubicBezTo>
                  <a:pt x="8982130" y="2430"/>
                  <a:pt x="9173345" y="-3248"/>
                  <a:pt x="9524322" y="0"/>
                </a:cubicBezTo>
                <a:cubicBezTo>
                  <a:pt x="9834243" y="54693"/>
                  <a:pt x="10356026" y="50968"/>
                  <a:pt x="10853928" y="0"/>
                </a:cubicBezTo>
                <a:cubicBezTo>
                  <a:pt x="10853351" y="5404"/>
                  <a:pt x="10854170" y="9465"/>
                  <a:pt x="10853928" y="19508"/>
                </a:cubicBezTo>
                <a:cubicBezTo>
                  <a:pt x="10689617" y="32950"/>
                  <a:pt x="10550303" y="32079"/>
                  <a:pt x="10392636" y="19508"/>
                </a:cubicBezTo>
                <a:cubicBezTo>
                  <a:pt x="10223363" y="32791"/>
                  <a:pt x="9805069" y="936"/>
                  <a:pt x="9497187" y="19508"/>
                </a:cubicBezTo>
                <a:cubicBezTo>
                  <a:pt x="9159820" y="44683"/>
                  <a:pt x="9114539" y="31654"/>
                  <a:pt x="8818817" y="19508"/>
                </a:cubicBezTo>
                <a:cubicBezTo>
                  <a:pt x="8527400" y="15042"/>
                  <a:pt x="8633507" y="27421"/>
                  <a:pt x="8466064" y="19508"/>
                </a:cubicBezTo>
                <a:cubicBezTo>
                  <a:pt x="8270676" y="74303"/>
                  <a:pt x="7987709" y="6935"/>
                  <a:pt x="7787693" y="19508"/>
                </a:cubicBezTo>
                <a:cubicBezTo>
                  <a:pt x="7544623" y="4777"/>
                  <a:pt x="7402157" y="3457"/>
                  <a:pt x="7217862" y="19508"/>
                </a:cubicBezTo>
                <a:cubicBezTo>
                  <a:pt x="7052949" y="9867"/>
                  <a:pt x="6919578" y="33806"/>
                  <a:pt x="6648031" y="19508"/>
                </a:cubicBezTo>
                <a:cubicBezTo>
                  <a:pt x="6370813" y="13645"/>
                  <a:pt x="6241857" y="52544"/>
                  <a:pt x="6078200" y="19508"/>
                </a:cubicBezTo>
                <a:cubicBezTo>
                  <a:pt x="5890116" y="24598"/>
                  <a:pt x="5632365" y="-6887"/>
                  <a:pt x="5508368" y="19508"/>
                </a:cubicBezTo>
                <a:cubicBezTo>
                  <a:pt x="5420337" y="59144"/>
                  <a:pt x="5047013" y="21621"/>
                  <a:pt x="4721459" y="19508"/>
                </a:cubicBezTo>
                <a:cubicBezTo>
                  <a:pt x="4405572" y="20611"/>
                  <a:pt x="4245611" y="14881"/>
                  <a:pt x="4043088" y="19508"/>
                </a:cubicBezTo>
                <a:cubicBezTo>
                  <a:pt x="3843535" y="-3865"/>
                  <a:pt x="3825260" y="37724"/>
                  <a:pt x="3690336" y="19508"/>
                </a:cubicBezTo>
                <a:cubicBezTo>
                  <a:pt x="3579366" y="-1493"/>
                  <a:pt x="3262758" y="62348"/>
                  <a:pt x="3120504" y="19508"/>
                </a:cubicBezTo>
                <a:cubicBezTo>
                  <a:pt x="2982138" y="13085"/>
                  <a:pt x="2747890" y="43373"/>
                  <a:pt x="2333595" y="19508"/>
                </a:cubicBezTo>
                <a:cubicBezTo>
                  <a:pt x="1929322" y="12496"/>
                  <a:pt x="2077826" y="-22063"/>
                  <a:pt x="1872303" y="19508"/>
                </a:cubicBezTo>
                <a:cubicBezTo>
                  <a:pt x="1633496" y="33683"/>
                  <a:pt x="1297706" y="62353"/>
                  <a:pt x="976854" y="19508"/>
                </a:cubicBezTo>
                <a:cubicBezTo>
                  <a:pt x="659648" y="53776"/>
                  <a:pt x="416916" y="10332"/>
                  <a:pt x="0" y="19508"/>
                </a:cubicBezTo>
                <a:cubicBezTo>
                  <a:pt x="1632" y="13310"/>
                  <a:pt x="1042" y="840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853928"/>
                      <a:gd name="connsiteY0" fmla="*/ 0 h 19508"/>
                      <a:gd name="connsiteX1" fmla="*/ 461292 w 10853928"/>
                      <a:gd name="connsiteY1" fmla="*/ 0 h 19508"/>
                      <a:gd name="connsiteX2" fmla="*/ 1139662 w 10853928"/>
                      <a:gd name="connsiteY2" fmla="*/ 0 h 19508"/>
                      <a:gd name="connsiteX3" fmla="*/ 1926572 w 10853928"/>
                      <a:gd name="connsiteY3" fmla="*/ 0 h 19508"/>
                      <a:gd name="connsiteX4" fmla="*/ 2279325 w 10853928"/>
                      <a:gd name="connsiteY4" fmla="*/ 0 h 19508"/>
                      <a:gd name="connsiteX5" fmla="*/ 2632078 w 10853928"/>
                      <a:gd name="connsiteY5" fmla="*/ 0 h 19508"/>
                      <a:gd name="connsiteX6" fmla="*/ 3527527 w 10853928"/>
                      <a:gd name="connsiteY6" fmla="*/ 0 h 19508"/>
                      <a:gd name="connsiteX7" fmla="*/ 4205897 w 10853928"/>
                      <a:gd name="connsiteY7" fmla="*/ 0 h 19508"/>
                      <a:gd name="connsiteX8" fmla="*/ 4558650 w 10853928"/>
                      <a:gd name="connsiteY8" fmla="*/ 0 h 19508"/>
                      <a:gd name="connsiteX9" fmla="*/ 5237020 w 10853928"/>
                      <a:gd name="connsiteY9" fmla="*/ 0 h 19508"/>
                      <a:gd name="connsiteX10" fmla="*/ 6132469 w 10853928"/>
                      <a:gd name="connsiteY10" fmla="*/ 0 h 19508"/>
                      <a:gd name="connsiteX11" fmla="*/ 6702301 w 10853928"/>
                      <a:gd name="connsiteY11" fmla="*/ 0 h 19508"/>
                      <a:gd name="connsiteX12" fmla="*/ 7272132 w 10853928"/>
                      <a:gd name="connsiteY12" fmla="*/ 0 h 19508"/>
                      <a:gd name="connsiteX13" fmla="*/ 7950502 w 10853928"/>
                      <a:gd name="connsiteY13" fmla="*/ 0 h 19508"/>
                      <a:gd name="connsiteX14" fmla="*/ 8737412 w 10853928"/>
                      <a:gd name="connsiteY14" fmla="*/ 0 h 19508"/>
                      <a:gd name="connsiteX15" fmla="*/ 9524322 w 10853928"/>
                      <a:gd name="connsiteY15" fmla="*/ 0 h 19508"/>
                      <a:gd name="connsiteX16" fmla="*/ 10853928 w 10853928"/>
                      <a:gd name="connsiteY16" fmla="*/ 0 h 19508"/>
                      <a:gd name="connsiteX17" fmla="*/ 10853928 w 10853928"/>
                      <a:gd name="connsiteY17" fmla="*/ 19508 h 19508"/>
                      <a:gd name="connsiteX18" fmla="*/ 10392636 w 10853928"/>
                      <a:gd name="connsiteY18" fmla="*/ 19508 h 19508"/>
                      <a:gd name="connsiteX19" fmla="*/ 9497187 w 10853928"/>
                      <a:gd name="connsiteY19" fmla="*/ 19508 h 19508"/>
                      <a:gd name="connsiteX20" fmla="*/ 8818817 w 10853928"/>
                      <a:gd name="connsiteY20" fmla="*/ 19508 h 19508"/>
                      <a:gd name="connsiteX21" fmla="*/ 8466064 w 10853928"/>
                      <a:gd name="connsiteY21" fmla="*/ 19508 h 19508"/>
                      <a:gd name="connsiteX22" fmla="*/ 7787693 w 10853928"/>
                      <a:gd name="connsiteY22" fmla="*/ 19508 h 19508"/>
                      <a:gd name="connsiteX23" fmla="*/ 7217862 w 10853928"/>
                      <a:gd name="connsiteY23" fmla="*/ 19508 h 19508"/>
                      <a:gd name="connsiteX24" fmla="*/ 6648031 w 10853928"/>
                      <a:gd name="connsiteY24" fmla="*/ 19508 h 19508"/>
                      <a:gd name="connsiteX25" fmla="*/ 6078200 w 10853928"/>
                      <a:gd name="connsiteY25" fmla="*/ 19508 h 19508"/>
                      <a:gd name="connsiteX26" fmla="*/ 5508368 w 10853928"/>
                      <a:gd name="connsiteY26" fmla="*/ 19508 h 19508"/>
                      <a:gd name="connsiteX27" fmla="*/ 4721459 w 10853928"/>
                      <a:gd name="connsiteY27" fmla="*/ 19508 h 19508"/>
                      <a:gd name="connsiteX28" fmla="*/ 4043088 w 10853928"/>
                      <a:gd name="connsiteY28" fmla="*/ 19508 h 19508"/>
                      <a:gd name="connsiteX29" fmla="*/ 3690336 w 10853928"/>
                      <a:gd name="connsiteY29" fmla="*/ 19508 h 19508"/>
                      <a:gd name="connsiteX30" fmla="*/ 3120504 w 10853928"/>
                      <a:gd name="connsiteY30" fmla="*/ 19508 h 19508"/>
                      <a:gd name="connsiteX31" fmla="*/ 2333595 w 10853928"/>
                      <a:gd name="connsiteY31" fmla="*/ 19508 h 19508"/>
                      <a:gd name="connsiteX32" fmla="*/ 1872303 w 10853928"/>
                      <a:gd name="connsiteY32" fmla="*/ 19508 h 19508"/>
                      <a:gd name="connsiteX33" fmla="*/ 976854 w 10853928"/>
                      <a:gd name="connsiteY33" fmla="*/ 19508 h 19508"/>
                      <a:gd name="connsiteX34" fmla="*/ 0 w 10853928"/>
                      <a:gd name="connsiteY34" fmla="*/ 19508 h 19508"/>
                      <a:gd name="connsiteX35" fmla="*/ 0 w 10853928"/>
                      <a:gd name="connsiteY35" fmla="*/ 0 h 19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0853928" h="19508" fill="none" extrusionOk="0">
                        <a:moveTo>
                          <a:pt x="0" y="0"/>
                        </a:moveTo>
                        <a:cubicBezTo>
                          <a:pt x="146993" y="-19076"/>
                          <a:pt x="347684" y="-4790"/>
                          <a:pt x="461292" y="0"/>
                        </a:cubicBezTo>
                        <a:cubicBezTo>
                          <a:pt x="574900" y="4790"/>
                          <a:pt x="808367" y="19821"/>
                          <a:pt x="1139662" y="0"/>
                        </a:cubicBezTo>
                        <a:cubicBezTo>
                          <a:pt x="1470957" y="-19821"/>
                          <a:pt x="1627405" y="5721"/>
                          <a:pt x="1926572" y="0"/>
                        </a:cubicBezTo>
                        <a:cubicBezTo>
                          <a:pt x="2225739" y="-5721"/>
                          <a:pt x="2137730" y="-3235"/>
                          <a:pt x="2279325" y="0"/>
                        </a:cubicBezTo>
                        <a:cubicBezTo>
                          <a:pt x="2420920" y="3235"/>
                          <a:pt x="2456518" y="9685"/>
                          <a:pt x="2632078" y="0"/>
                        </a:cubicBezTo>
                        <a:cubicBezTo>
                          <a:pt x="2807638" y="-9685"/>
                          <a:pt x="3211516" y="-43007"/>
                          <a:pt x="3527527" y="0"/>
                        </a:cubicBezTo>
                        <a:cubicBezTo>
                          <a:pt x="3843538" y="43007"/>
                          <a:pt x="4058833" y="22042"/>
                          <a:pt x="4205897" y="0"/>
                        </a:cubicBezTo>
                        <a:cubicBezTo>
                          <a:pt x="4352961" y="-22042"/>
                          <a:pt x="4474805" y="-11846"/>
                          <a:pt x="4558650" y="0"/>
                        </a:cubicBezTo>
                        <a:cubicBezTo>
                          <a:pt x="4642495" y="11846"/>
                          <a:pt x="5041928" y="-6069"/>
                          <a:pt x="5237020" y="0"/>
                        </a:cubicBezTo>
                        <a:cubicBezTo>
                          <a:pt x="5432112" y="6069"/>
                          <a:pt x="5943266" y="-17479"/>
                          <a:pt x="6132469" y="0"/>
                        </a:cubicBezTo>
                        <a:cubicBezTo>
                          <a:pt x="6321672" y="17479"/>
                          <a:pt x="6483872" y="26234"/>
                          <a:pt x="6702301" y="0"/>
                        </a:cubicBezTo>
                        <a:cubicBezTo>
                          <a:pt x="6920730" y="-26234"/>
                          <a:pt x="6991194" y="-15156"/>
                          <a:pt x="7272132" y="0"/>
                        </a:cubicBezTo>
                        <a:cubicBezTo>
                          <a:pt x="7553070" y="15156"/>
                          <a:pt x="7684444" y="-32961"/>
                          <a:pt x="7950502" y="0"/>
                        </a:cubicBezTo>
                        <a:cubicBezTo>
                          <a:pt x="8216560" y="32961"/>
                          <a:pt x="8493290" y="-10491"/>
                          <a:pt x="8737412" y="0"/>
                        </a:cubicBezTo>
                        <a:cubicBezTo>
                          <a:pt x="8981534" y="10491"/>
                          <a:pt x="9191586" y="-13899"/>
                          <a:pt x="9524322" y="0"/>
                        </a:cubicBezTo>
                        <a:cubicBezTo>
                          <a:pt x="9857058" y="13899"/>
                          <a:pt x="10297509" y="7485"/>
                          <a:pt x="10853928" y="0"/>
                        </a:cubicBezTo>
                        <a:cubicBezTo>
                          <a:pt x="10853385" y="4602"/>
                          <a:pt x="10853268" y="10000"/>
                          <a:pt x="10853928" y="19508"/>
                        </a:cubicBezTo>
                        <a:cubicBezTo>
                          <a:pt x="10691638" y="29742"/>
                          <a:pt x="10574319" y="30798"/>
                          <a:pt x="10392636" y="19508"/>
                        </a:cubicBezTo>
                        <a:cubicBezTo>
                          <a:pt x="10210953" y="8218"/>
                          <a:pt x="9836277" y="-15522"/>
                          <a:pt x="9497187" y="19508"/>
                        </a:cubicBezTo>
                        <a:cubicBezTo>
                          <a:pt x="9158097" y="54538"/>
                          <a:pt x="9119479" y="31934"/>
                          <a:pt x="8818817" y="19508"/>
                        </a:cubicBezTo>
                        <a:cubicBezTo>
                          <a:pt x="8518155" y="7083"/>
                          <a:pt x="8640037" y="7703"/>
                          <a:pt x="8466064" y="19508"/>
                        </a:cubicBezTo>
                        <a:cubicBezTo>
                          <a:pt x="8292091" y="31313"/>
                          <a:pt x="7997656" y="20134"/>
                          <a:pt x="7787693" y="19508"/>
                        </a:cubicBezTo>
                        <a:cubicBezTo>
                          <a:pt x="7577730" y="18882"/>
                          <a:pt x="7412468" y="22636"/>
                          <a:pt x="7217862" y="19508"/>
                        </a:cubicBezTo>
                        <a:cubicBezTo>
                          <a:pt x="7023256" y="16380"/>
                          <a:pt x="6898018" y="16044"/>
                          <a:pt x="6648031" y="19508"/>
                        </a:cubicBezTo>
                        <a:cubicBezTo>
                          <a:pt x="6398044" y="22972"/>
                          <a:pt x="6254402" y="39845"/>
                          <a:pt x="6078200" y="19508"/>
                        </a:cubicBezTo>
                        <a:cubicBezTo>
                          <a:pt x="5901998" y="-829"/>
                          <a:pt x="5622886" y="4433"/>
                          <a:pt x="5508368" y="19508"/>
                        </a:cubicBezTo>
                        <a:cubicBezTo>
                          <a:pt x="5393850" y="34583"/>
                          <a:pt x="5036260" y="28050"/>
                          <a:pt x="4721459" y="19508"/>
                        </a:cubicBezTo>
                        <a:cubicBezTo>
                          <a:pt x="4406658" y="10966"/>
                          <a:pt x="4239221" y="42771"/>
                          <a:pt x="4043088" y="19508"/>
                        </a:cubicBezTo>
                        <a:cubicBezTo>
                          <a:pt x="3846955" y="-3755"/>
                          <a:pt x="3818802" y="35878"/>
                          <a:pt x="3690336" y="19508"/>
                        </a:cubicBezTo>
                        <a:cubicBezTo>
                          <a:pt x="3561870" y="3138"/>
                          <a:pt x="3265491" y="43414"/>
                          <a:pt x="3120504" y="19508"/>
                        </a:cubicBezTo>
                        <a:cubicBezTo>
                          <a:pt x="2975517" y="-4398"/>
                          <a:pt x="2720254" y="37893"/>
                          <a:pt x="2333595" y="19508"/>
                        </a:cubicBezTo>
                        <a:cubicBezTo>
                          <a:pt x="1946936" y="1123"/>
                          <a:pt x="2097241" y="6996"/>
                          <a:pt x="1872303" y="19508"/>
                        </a:cubicBezTo>
                        <a:cubicBezTo>
                          <a:pt x="1647365" y="32020"/>
                          <a:pt x="1282708" y="46600"/>
                          <a:pt x="976854" y="19508"/>
                        </a:cubicBezTo>
                        <a:cubicBezTo>
                          <a:pt x="671000" y="-7584"/>
                          <a:pt x="408401" y="-11555"/>
                          <a:pt x="0" y="19508"/>
                        </a:cubicBezTo>
                        <a:cubicBezTo>
                          <a:pt x="793" y="12919"/>
                          <a:pt x="460" y="7837"/>
                          <a:pt x="0" y="0"/>
                        </a:cubicBezTo>
                        <a:close/>
                      </a:path>
                      <a:path w="10853928" h="19508" stroke="0" extrusionOk="0">
                        <a:moveTo>
                          <a:pt x="0" y="0"/>
                        </a:moveTo>
                        <a:cubicBezTo>
                          <a:pt x="267322" y="15284"/>
                          <a:pt x="415388" y="-21048"/>
                          <a:pt x="569831" y="0"/>
                        </a:cubicBezTo>
                        <a:cubicBezTo>
                          <a:pt x="724274" y="21048"/>
                          <a:pt x="769333" y="-2353"/>
                          <a:pt x="922584" y="0"/>
                        </a:cubicBezTo>
                        <a:cubicBezTo>
                          <a:pt x="1075835" y="2353"/>
                          <a:pt x="1399490" y="-145"/>
                          <a:pt x="1818033" y="0"/>
                        </a:cubicBezTo>
                        <a:cubicBezTo>
                          <a:pt x="2236576" y="145"/>
                          <a:pt x="2145330" y="5482"/>
                          <a:pt x="2387864" y="0"/>
                        </a:cubicBezTo>
                        <a:cubicBezTo>
                          <a:pt x="2630398" y="-5482"/>
                          <a:pt x="2793207" y="18487"/>
                          <a:pt x="2957695" y="0"/>
                        </a:cubicBezTo>
                        <a:cubicBezTo>
                          <a:pt x="3122183" y="-18487"/>
                          <a:pt x="3579141" y="19003"/>
                          <a:pt x="3853144" y="0"/>
                        </a:cubicBezTo>
                        <a:cubicBezTo>
                          <a:pt x="4127147" y="-19003"/>
                          <a:pt x="4209857" y="12211"/>
                          <a:pt x="4314436" y="0"/>
                        </a:cubicBezTo>
                        <a:cubicBezTo>
                          <a:pt x="4419015" y="-12211"/>
                          <a:pt x="4762459" y="-17220"/>
                          <a:pt x="5209885" y="0"/>
                        </a:cubicBezTo>
                        <a:cubicBezTo>
                          <a:pt x="5657311" y="17220"/>
                          <a:pt x="5692663" y="-3290"/>
                          <a:pt x="6105335" y="0"/>
                        </a:cubicBezTo>
                        <a:cubicBezTo>
                          <a:pt x="6518007" y="3290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441941" y="-17829"/>
                          <a:pt x="7679154" y="0"/>
                        </a:cubicBezTo>
                        <a:cubicBezTo>
                          <a:pt x="7916367" y="17829"/>
                          <a:pt x="8102967" y="-24363"/>
                          <a:pt x="8248985" y="0"/>
                        </a:cubicBezTo>
                        <a:cubicBezTo>
                          <a:pt x="8395003" y="24363"/>
                          <a:pt x="8552393" y="25505"/>
                          <a:pt x="8818817" y="0"/>
                        </a:cubicBezTo>
                        <a:cubicBezTo>
                          <a:pt x="9085241" y="-25505"/>
                          <a:pt x="9411308" y="38000"/>
                          <a:pt x="9605726" y="0"/>
                        </a:cubicBezTo>
                        <a:cubicBezTo>
                          <a:pt x="9800144" y="-38000"/>
                          <a:pt x="10006468" y="-25741"/>
                          <a:pt x="10175558" y="0"/>
                        </a:cubicBezTo>
                        <a:cubicBezTo>
                          <a:pt x="10344648" y="25741"/>
                          <a:pt x="10696282" y="695"/>
                          <a:pt x="10853928" y="0"/>
                        </a:cubicBezTo>
                        <a:cubicBezTo>
                          <a:pt x="10853119" y="4899"/>
                          <a:pt x="10853878" y="13181"/>
                          <a:pt x="10853928" y="19508"/>
                        </a:cubicBezTo>
                        <a:cubicBezTo>
                          <a:pt x="10608124" y="25475"/>
                          <a:pt x="10343415" y="23527"/>
                          <a:pt x="10067018" y="19508"/>
                        </a:cubicBezTo>
                        <a:cubicBezTo>
                          <a:pt x="9790621" y="15490"/>
                          <a:pt x="9843266" y="4784"/>
                          <a:pt x="9714266" y="19508"/>
                        </a:cubicBezTo>
                        <a:cubicBezTo>
                          <a:pt x="9585266" y="34232"/>
                          <a:pt x="9379484" y="3095"/>
                          <a:pt x="9252974" y="19508"/>
                        </a:cubicBezTo>
                        <a:cubicBezTo>
                          <a:pt x="9126464" y="35921"/>
                          <a:pt x="8580678" y="-3684"/>
                          <a:pt x="8357525" y="19508"/>
                        </a:cubicBezTo>
                        <a:cubicBezTo>
                          <a:pt x="8134372" y="42700"/>
                          <a:pt x="7903199" y="27678"/>
                          <a:pt x="7679154" y="19508"/>
                        </a:cubicBezTo>
                        <a:cubicBezTo>
                          <a:pt x="7455109" y="11338"/>
                          <a:pt x="7435944" y="28329"/>
                          <a:pt x="7217862" y="19508"/>
                        </a:cubicBezTo>
                        <a:cubicBezTo>
                          <a:pt x="6999780" y="10687"/>
                          <a:pt x="6680409" y="20205"/>
                          <a:pt x="6539492" y="19508"/>
                        </a:cubicBezTo>
                        <a:cubicBezTo>
                          <a:pt x="6398575" y="18812"/>
                          <a:pt x="6312077" y="34238"/>
                          <a:pt x="6186739" y="19508"/>
                        </a:cubicBezTo>
                        <a:cubicBezTo>
                          <a:pt x="6061401" y="4778"/>
                          <a:pt x="5947033" y="13295"/>
                          <a:pt x="5833986" y="19508"/>
                        </a:cubicBezTo>
                        <a:cubicBezTo>
                          <a:pt x="5720939" y="25721"/>
                          <a:pt x="5482226" y="9806"/>
                          <a:pt x="5155616" y="19508"/>
                        </a:cubicBezTo>
                        <a:cubicBezTo>
                          <a:pt x="4829006" y="29211"/>
                          <a:pt x="4841274" y="30536"/>
                          <a:pt x="4694324" y="19508"/>
                        </a:cubicBezTo>
                        <a:cubicBezTo>
                          <a:pt x="4547374" y="8480"/>
                          <a:pt x="4077675" y="8233"/>
                          <a:pt x="3907414" y="19508"/>
                        </a:cubicBezTo>
                        <a:cubicBezTo>
                          <a:pt x="3737153" y="30784"/>
                          <a:pt x="3538393" y="22850"/>
                          <a:pt x="3446122" y="19508"/>
                        </a:cubicBezTo>
                        <a:cubicBezTo>
                          <a:pt x="3353851" y="16166"/>
                          <a:pt x="2990320" y="-6871"/>
                          <a:pt x="2659212" y="19508"/>
                        </a:cubicBezTo>
                        <a:cubicBezTo>
                          <a:pt x="2328104" y="45887"/>
                          <a:pt x="2427653" y="10827"/>
                          <a:pt x="2306460" y="19508"/>
                        </a:cubicBezTo>
                        <a:cubicBezTo>
                          <a:pt x="2185267" y="28189"/>
                          <a:pt x="1719763" y="4937"/>
                          <a:pt x="1519550" y="19508"/>
                        </a:cubicBezTo>
                        <a:cubicBezTo>
                          <a:pt x="1319337" y="34080"/>
                          <a:pt x="1167371" y="18260"/>
                          <a:pt x="1058258" y="19508"/>
                        </a:cubicBezTo>
                        <a:cubicBezTo>
                          <a:pt x="949145" y="20756"/>
                          <a:pt x="780234" y="32667"/>
                          <a:pt x="705505" y="19508"/>
                        </a:cubicBezTo>
                        <a:cubicBezTo>
                          <a:pt x="630776" y="6349"/>
                          <a:pt x="215796" y="31276"/>
                          <a:pt x="0" y="19508"/>
                        </a:cubicBezTo>
                        <a:cubicBezTo>
                          <a:pt x="603" y="11282"/>
                          <a:pt x="-315" y="606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07F4F-9A74-182B-F180-8BA71E62E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009"/>
            <a:ext cx="10515600" cy="453542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300" dirty="0"/>
              <a:t>What can we conclude from the following?</a:t>
            </a:r>
          </a:p>
          <a:p>
            <a:pPr lvl="1" eaLnBrk="1" hangingPunct="1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∀ </a:t>
            </a:r>
            <a:r>
              <a:rPr lang="en-US" altLang="en-US" sz="2300" dirty="0">
                <a:sym typeface="Euclid Symbol" pitchFamily="18" charset="2"/>
              </a:rPr>
              <a:t>X tall(X) </a:t>
            </a:r>
            <a:r>
              <a:rPr lang="en-GB" altLang="en-US" sz="23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sz="2300" dirty="0">
                <a:sym typeface="Euclid Symbol" pitchFamily="18" charset="2"/>
              </a:rPr>
              <a:t> strong(X) </a:t>
            </a:r>
          </a:p>
          <a:p>
            <a:pPr lvl="1" eaLnBrk="1" hangingPunct="1"/>
            <a:r>
              <a:rPr lang="en-US" altLang="en-US" sz="2300" dirty="0">
                <a:sym typeface="Euclid Symbol" pitchFamily="18" charset="2"/>
              </a:rPr>
              <a:t>tall(john)</a:t>
            </a:r>
          </a:p>
          <a:p>
            <a:pPr lvl="1" eaLnBrk="1" hangingPunct="1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∀</a:t>
            </a:r>
            <a:r>
              <a:rPr lang="en-US" altLang="en-US" sz="2300" dirty="0">
                <a:sym typeface="Euclid Symbol" pitchFamily="18" charset="2"/>
              </a:rPr>
              <a:t> X strong(X) </a:t>
            </a:r>
            <a:r>
              <a:rPr lang="en-GB" altLang="en-US" sz="2300" b="1" dirty="0">
                <a:latin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sz="2300" dirty="0">
                <a:sym typeface="Euclid Symbol" pitchFamily="18" charset="2"/>
              </a:rPr>
              <a:t> loves(</a:t>
            </a:r>
            <a:r>
              <a:rPr lang="en-US" altLang="en-US" sz="2300" dirty="0" err="1">
                <a:sym typeface="Euclid Symbol" pitchFamily="18" charset="2"/>
              </a:rPr>
              <a:t>mary</a:t>
            </a:r>
            <a:r>
              <a:rPr lang="en-US" altLang="en-US" sz="2300" dirty="0">
                <a:sym typeface="Euclid Symbol" pitchFamily="18" charset="2"/>
              </a:rPr>
              <a:t>, X)</a:t>
            </a:r>
          </a:p>
          <a:p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729951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B017C-0884-18A6-123A-EA6A7BBC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Arial Narrow"/>
                <a:ea typeface="+mj-ea"/>
                <a:cs typeface="Arial"/>
              </a:rPr>
              <a:t>Proof and 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242EC-D494-F229-8A04-41E6261BA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66"/>
              </a:buClr>
              <a:buSzPct val="50000"/>
              <a:buFont typeface="Monotype Sorts" pitchFamily="2" charset="2"/>
              <a:buChar char="n"/>
              <a:tabLst/>
              <a:defRPr/>
            </a:pPr>
            <a:r>
              <a:rPr kumimoji="1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Again, we can define inference rules allowing us to say that if certain things are true, certain other things are sure to be true, e.g.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66"/>
              </a:buClr>
              <a:buSzPct val="50000"/>
              <a:buFont typeface="Monotype Sorts" pitchFamily="2" charset="2"/>
              <a:buChar char="n"/>
              <a:tabLst/>
              <a:defRPr/>
            </a:pPr>
            <a:r>
              <a:rPr kumimoji="1" lang="en-US" kern="0" dirty="0">
                <a:solidFill>
                  <a:srgbClr val="009999"/>
                </a:solidFill>
                <a:latin typeface="Arial"/>
                <a:cs typeface="Arial"/>
              </a:rPr>
              <a:t>∀</a:t>
            </a:r>
            <a:r>
              <a:rPr kumimoji="1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Euclid Symbol" pitchFamily="18" charset="2"/>
              </a:rPr>
              <a:t> X P(X) </a:t>
            </a:r>
            <a:r>
              <a:rPr kumimoji="1" lang="en-GB" altLang="en-US" kern="0" dirty="0">
                <a:solidFill>
                  <a:srgbClr val="009999"/>
                </a:solidFill>
                <a:latin typeface="Arial"/>
                <a:cs typeface="Arial"/>
                <a:sym typeface="Symbol" panose="05050102010706020507" pitchFamily="18" charset="2"/>
              </a:rPr>
              <a:t></a:t>
            </a:r>
            <a:r>
              <a:rPr lang="en-GB" altLang="en-US" sz="2800" b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Euclid Symbol" pitchFamily="18" charset="2"/>
              </a:rPr>
              <a:t>Q(X) </a:t>
            </a:r>
            <a:br>
              <a:rPr kumimoji="1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Euclid Symbol" pitchFamily="18" charset="2"/>
              </a:rPr>
            </a:br>
            <a:r>
              <a:rPr kumimoji="1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Euclid Symbol" pitchFamily="18" charset="2"/>
              </a:rPr>
              <a:t> P(something)</a:t>
            </a:r>
            <a:br>
              <a:rPr kumimoji="1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Euclid Symbol" pitchFamily="18" charset="2"/>
              </a:rPr>
            </a:br>
            <a:r>
              <a:rPr kumimoji="1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Euclid Symbol" pitchFamily="18" charset="2"/>
              </a:rPr>
              <a:t> ----------------- (so we can conclude)</a:t>
            </a:r>
            <a:br>
              <a:rPr kumimoji="1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Euclid Symbol" pitchFamily="18" charset="2"/>
              </a:rPr>
            </a:br>
            <a:r>
              <a:rPr kumimoji="1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Euclid Symbol" pitchFamily="18" charset="2"/>
              </a:rPr>
              <a:t>Q(something)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66"/>
              </a:buClr>
              <a:buSzPct val="50000"/>
              <a:buFont typeface="Monotype Sorts" pitchFamily="2" charset="2"/>
              <a:buChar char="n"/>
              <a:tabLst/>
              <a:defRPr/>
            </a:pPr>
            <a:r>
              <a:rPr kumimoji="1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Euclid Symbol" pitchFamily="18" charset="2"/>
              </a:rPr>
              <a:t>This involves matching P(X) against P(something) and binding the variable X to the symbol something.</a:t>
            </a:r>
            <a:endParaRPr kumimoji="1" lang="en-US" altLang="en-US" sz="2800" b="0" i="0" u="none" strike="noStrike" kern="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763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0F65-7D31-107D-DA3F-E19ACD77D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Arial Narrow"/>
                <a:ea typeface="+mj-ea"/>
                <a:cs typeface="Arial"/>
              </a:rPr>
              <a:t>Prolog and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EA973-4D90-4ECD-1CD1-31AE6F72F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66"/>
              </a:buClr>
              <a:buSzPct val="50000"/>
              <a:buFont typeface="Monotype Sorts" pitchFamily="2" charset="2"/>
              <a:buChar char="n"/>
              <a:tabLst/>
              <a:defRPr/>
            </a:pPr>
            <a:r>
              <a:rPr kumimoji="1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this should remind us of Prolog..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66"/>
              </a:buClr>
              <a:buSzPct val="50000"/>
              <a:buFont typeface="Monotype Sorts" pitchFamily="2" charset="2"/>
              <a:buChar char="n"/>
              <a:tabLst/>
              <a:defRPr/>
            </a:pPr>
            <a:r>
              <a:rPr kumimoji="1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Prolog is based on predicate logic, but with slightly different syntax.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75000"/>
              <a:buFont typeface="Monotype Sorts" pitchFamily="2" charset="2"/>
              <a:buChar char="u"/>
              <a:tabLst/>
              <a:defRPr/>
            </a:pPr>
            <a:r>
              <a:rPr kumimoji="1" lang="en-US" altLang="en-US" sz="2600" b="0" i="0" u="sng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cs typeface="Arial"/>
              </a:rPr>
              <a:t>a(X) :- b(X), c(X).</a:t>
            </a:r>
            <a:r>
              <a:rPr kumimoji="1" lang="en-US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1" lang="en-US" altLang="en-US" sz="2600" b="0" i="1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cs typeface="Arial"/>
              </a:rPr>
              <a:t>Equivalent to</a:t>
            </a:r>
            <a:endParaRPr kumimoji="1" lang="en-US" altLang="en-US" sz="2600" b="0" i="0" u="none" strike="noStrike" kern="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75000"/>
              <a:buFont typeface="Monotype Sorts" pitchFamily="2" charset="2"/>
              <a:buChar char="u"/>
              <a:tabLst/>
              <a:defRPr/>
            </a:pPr>
            <a:r>
              <a:rPr kumimoji="1" lang="en-US" sz="3200" kern="0" dirty="0">
                <a:solidFill>
                  <a:srgbClr val="009999"/>
                </a:solidFill>
                <a:latin typeface="Arial"/>
                <a:cs typeface="Arial"/>
              </a:rPr>
              <a:t>∀</a:t>
            </a:r>
            <a:r>
              <a:rPr kumimoji="1" lang="en-US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cs typeface="Arial"/>
                <a:sym typeface="Euclid Symbol" pitchFamily="18" charset="2"/>
              </a:rPr>
              <a:t> X </a:t>
            </a:r>
            <a:r>
              <a:rPr kumimoji="1" lang="en-US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cs typeface="Arial"/>
              </a:rPr>
              <a:t>a(X) </a:t>
            </a:r>
            <a:r>
              <a:rPr kumimoji="1" lang="en-GB" altLang="en-US" sz="3200" kern="0" dirty="0">
                <a:solidFill>
                  <a:srgbClr val="009999"/>
                </a:solidFill>
                <a:latin typeface="Arial"/>
                <a:cs typeface="Arial"/>
                <a:sym typeface="Symbol" panose="05050102010706020507" pitchFamily="18" charset="2"/>
              </a:rPr>
              <a:t></a:t>
            </a:r>
            <a:r>
              <a:rPr kumimoji="1" lang="en-US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cs typeface="Arial"/>
                <a:sym typeface="Euclid Symbol" pitchFamily="18" charset="2"/>
              </a:rPr>
              <a:t> b(X) </a:t>
            </a:r>
            <a:r>
              <a:rPr kumimoji="1" lang="en-GB" altLang="en-US" sz="2800" kern="0" dirty="0">
                <a:solidFill>
                  <a:srgbClr val="009999"/>
                </a:solidFill>
                <a:latin typeface="Arial"/>
                <a:cs typeface="Arial"/>
                <a:sym typeface="Symbol" panose="05050102010706020507" pitchFamily="18" charset="2"/>
              </a:rPr>
              <a:t></a:t>
            </a:r>
            <a:r>
              <a:rPr kumimoji="1" lang="en-US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cs typeface="Arial"/>
                <a:sym typeface="Euclid Symbol" pitchFamily="18" charset="2"/>
              </a:rPr>
              <a:t> c(X) </a:t>
            </a:r>
            <a:r>
              <a:rPr kumimoji="1" lang="en-US" altLang="en-US" sz="2600" b="1" i="1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cs typeface="Arial"/>
                <a:sym typeface="Euclid Symbol" pitchFamily="18" charset="2"/>
              </a:rPr>
              <a:t>Or equivalently</a:t>
            </a:r>
            <a:endParaRPr kumimoji="1" lang="en-US" altLang="en-US" sz="2600" b="0" i="0" u="none" strike="noStrike" kern="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Arial"/>
              <a:cs typeface="Arial"/>
              <a:sym typeface="Euclid Symbol" pitchFamily="18" charset="2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75000"/>
              <a:buFont typeface="Monotype Sorts" pitchFamily="2" charset="2"/>
              <a:buChar char="u"/>
              <a:tabLst/>
              <a:defRPr/>
            </a:pPr>
            <a:r>
              <a:rPr kumimoji="1" lang="en-US" sz="2800" kern="0" dirty="0">
                <a:solidFill>
                  <a:srgbClr val="009999"/>
                </a:solidFill>
                <a:latin typeface="Arial"/>
                <a:cs typeface="Arial"/>
              </a:rPr>
              <a:t>∀</a:t>
            </a:r>
            <a:r>
              <a:rPr kumimoji="1" lang="en-US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cs typeface="Arial"/>
                <a:sym typeface="Euclid Symbol" pitchFamily="18" charset="2"/>
              </a:rPr>
              <a:t> X b(X) </a:t>
            </a:r>
            <a:r>
              <a:rPr kumimoji="1" lang="en-GB" altLang="en-US" sz="2400" kern="0" dirty="0">
                <a:solidFill>
                  <a:srgbClr val="009999"/>
                </a:solidFill>
                <a:latin typeface="Arial"/>
                <a:cs typeface="Arial"/>
                <a:sym typeface="Symbol" panose="05050102010706020507" pitchFamily="18" charset="2"/>
              </a:rPr>
              <a:t></a:t>
            </a:r>
            <a:r>
              <a:rPr kumimoji="1" lang="en-US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cs typeface="Arial"/>
                <a:sym typeface="Euclid Symbol" pitchFamily="18" charset="2"/>
              </a:rPr>
              <a:t> c(X) </a:t>
            </a:r>
            <a:r>
              <a:rPr kumimoji="1" lang="en-GB" altLang="en-US" sz="2800" kern="0" dirty="0">
                <a:solidFill>
                  <a:srgbClr val="009999"/>
                </a:solidFill>
                <a:latin typeface="Arial"/>
                <a:cs typeface="Arial"/>
                <a:sym typeface="Symbol" panose="05050102010706020507" pitchFamily="18" charset="2"/>
              </a:rPr>
              <a:t></a:t>
            </a:r>
            <a:r>
              <a:rPr kumimoji="1" lang="en-US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cs typeface="Arial"/>
                <a:sym typeface="Euclid Symbol" pitchFamily="18" charset="2"/>
              </a:rPr>
              <a:t> a(X)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9966"/>
              </a:buClr>
              <a:buSzPct val="50000"/>
              <a:buFont typeface="Monotype Sorts" pitchFamily="2" charset="2"/>
              <a:buChar char="n"/>
              <a:tabLst/>
              <a:defRPr/>
            </a:pPr>
            <a:r>
              <a:rPr kumimoji="1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Prolog has a built in proof/inference procedure, that lets you determine what is true given some initial set of facts. Using the “resolution” Proof method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010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F883BAAB-23E1-A43D-9CBF-267F5FBB46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50720" y="325120"/>
            <a:ext cx="8696960" cy="1219200"/>
          </a:xfrm>
        </p:spPr>
        <p:txBody>
          <a:bodyPr/>
          <a:lstStyle/>
          <a:p>
            <a:pPr eaLnBrk="1" hangingPunct="1"/>
            <a:r>
              <a:rPr lang="en-GB" altLang="en-US" dirty="0" err="1"/>
              <a:t>Prolog</a:t>
            </a:r>
            <a:endParaRPr lang="en-GB" altLang="en-US" dirty="0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8DDF84B-C82B-84B7-D81F-3748337610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32000" y="1544320"/>
            <a:ext cx="8696960" cy="4958080"/>
          </a:xfrm>
        </p:spPr>
        <p:txBody>
          <a:bodyPr/>
          <a:lstStyle/>
          <a:p>
            <a:pPr eaLnBrk="1" hangingPunct="1"/>
            <a:r>
              <a:rPr lang="en-GB" altLang="en-US"/>
              <a:t>Rules:</a:t>
            </a:r>
          </a:p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lvl="1" eaLnBrk="1" hangingPunct="1"/>
            <a:r>
              <a:rPr lang="en-GB" altLang="en-US"/>
              <a:t>fred likes </a:t>
            </a:r>
            <a:r>
              <a:rPr lang="en-GB" altLang="en-US" i="1"/>
              <a:t>someone</a:t>
            </a:r>
            <a:r>
              <a:rPr lang="en-GB" altLang="en-US"/>
              <a:t> </a:t>
            </a:r>
            <a:r>
              <a:rPr lang="en-GB" altLang="en-US" i="1"/>
              <a:t>if</a:t>
            </a:r>
            <a:r>
              <a:rPr lang="en-GB" altLang="en-US"/>
              <a:t> that someone is tall.</a:t>
            </a:r>
          </a:p>
          <a:p>
            <a:pPr lvl="1" eaLnBrk="1" hangingPunct="1"/>
            <a:r>
              <a:rPr lang="en-GB" altLang="en-US"/>
              <a:t>A person examines a course</a:t>
            </a:r>
            <a:r>
              <a:rPr lang="en-GB" altLang="en-US" i="1"/>
              <a:t> if</a:t>
            </a:r>
            <a:r>
              <a:rPr lang="en-GB" altLang="en-US"/>
              <a:t> they teach that course.</a:t>
            </a:r>
          </a:p>
          <a:p>
            <a:pPr lvl="1" eaLnBrk="1" hangingPunct="1"/>
            <a:r>
              <a:rPr lang="en-GB" altLang="en-US"/>
              <a:t>NOTE: “:-” used to mean IF. Meant to look a bit like a backwards arrow </a:t>
            </a:r>
          </a:p>
          <a:p>
            <a:pPr lvl="1" eaLnBrk="1" hangingPunct="1"/>
            <a:r>
              <a:rPr lang="en-GB" altLang="en-US"/>
              <a:t>NOTE: Use of capitals (or words starting with capitals) for variables.</a:t>
            </a:r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DB57DDD9-656C-83C7-4CBC-C1C23CE2B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7360" y="2275840"/>
            <a:ext cx="7071360" cy="11379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7539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GB" altLang="en-US" sz="2560">
                <a:solidFill>
                  <a:srgbClr val="009999"/>
                </a:solidFill>
                <a:latin typeface="Times New Roman" panose="02020603050405020304" pitchFamily="18" charset="0"/>
              </a:rPr>
              <a:t>likes(fred, X) :- tall(X).</a:t>
            </a:r>
          </a:p>
          <a:p>
            <a:pPr defTabSz="97539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GB" altLang="en-US" sz="2560">
                <a:solidFill>
                  <a:srgbClr val="009999"/>
                </a:solidFill>
                <a:latin typeface="Times New Roman" panose="02020603050405020304" pitchFamily="18" charset="0"/>
              </a:rPr>
              <a:t>examines(Person, Course) :- teaches(Person, Course).</a:t>
            </a:r>
          </a:p>
          <a:p>
            <a:pPr defTabSz="97539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GB" altLang="en-US" sz="2560">
              <a:solidFill>
                <a:srgbClr val="0099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8341" name="Line 5">
            <a:extLst>
              <a:ext uri="{FF2B5EF4-FFF2-40B4-BE49-F238E27FC236}">
                <a16:creationId xmlns:a16="http://schemas.microsoft.com/office/drawing/2014/main" id="{56527099-67E0-EF9D-6BF0-A198F66AB6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46240" y="5852160"/>
            <a:ext cx="5689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pPr defTabSz="97539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ar-JO" sz="3840">
              <a:solidFill>
                <a:srgbClr val="0099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428F14-1A24-C62E-7391-CAA472B7F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51129"/>
            <a:ext cx="6894576" cy="1901952"/>
          </a:xfrm>
        </p:spPr>
        <p:txBody>
          <a:bodyPr anchor="b">
            <a:normAutofit/>
          </a:bodyPr>
          <a:lstStyle/>
          <a:p>
            <a:r>
              <a:rPr lang="en-US" altLang="en-US" sz="5600"/>
              <a:t>Main KR Approaches</a:t>
            </a:r>
            <a:endParaRPr lang="en-US" sz="5600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89B649F7-37CC-BCD0-30CE-E021F698B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87" r="24264"/>
          <a:stretch/>
        </p:blipFill>
        <p:spPr>
          <a:xfrm>
            <a:off x="20" y="1"/>
            <a:ext cx="4052522" cy="73152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555443"/>
            <a:ext cx="4243589" cy="19507"/>
          </a:xfrm>
          <a:custGeom>
            <a:avLst/>
            <a:gdLst>
              <a:gd name="connsiteX0" fmla="*/ 0 w 4243589"/>
              <a:gd name="connsiteY0" fmla="*/ 0 h 19507"/>
              <a:gd name="connsiteX1" fmla="*/ 478919 w 4243589"/>
              <a:gd name="connsiteY1" fmla="*/ 0 h 19507"/>
              <a:gd name="connsiteX2" fmla="*/ 957839 w 4243589"/>
              <a:gd name="connsiteY2" fmla="*/ 0 h 19507"/>
              <a:gd name="connsiteX3" fmla="*/ 1521630 w 4243589"/>
              <a:gd name="connsiteY3" fmla="*/ 0 h 19507"/>
              <a:gd name="connsiteX4" fmla="*/ 2212729 w 4243589"/>
              <a:gd name="connsiteY4" fmla="*/ 0 h 19507"/>
              <a:gd name="connsiteX5" fmla="*/ 2734084 w 4243589"/>
              <a:gd name="connsiteY5" fmla="*/ 0 h 19507"/>
              <a:gd name="connsiteX6" fmla="*/ 3255439 w 4243589"/>
              <a:gd name="connsiteY6" fmla="*/ 0 h 19507"/>
              <a:gd name="connsiteX7" fmla="*/ 4243589 w 4243589"/>
              <a:gd name="connsiteY7" fmla="*/ 0 h 19507"/>
              <a:gd name="connsiteX8" fmla="*/ 4243589 w 4243589"/>
              <a:gd name="connsiteY8" fmla="*/ 19507 h 19507"/>
              <a:gd name="connsiteX9" fmla="*/ 3594926 w 4243589"/>
              <a:gd name="connsiteY9" fmla="*/ 19507 h 19507"/>
              <a:gd name="connsiteX10" fmla="*/ 3073571 w 4243589"/>
              <a:gd name="connsiteY10" fmla="*/ 19507 h 19507"/>
              <a:gd name="connsiteX11" fmla="*/ 2552216 w 4243589"/>
              <a:gd name="connsiteY11" fmla="*/ 19507 h 19507"/>
              <a:gd name="connsiteX12" fmla="*/ 1903553 w 4243589"/>
              <a:gd name="connsiteY12" fmla="*/ 19507 h 19507"/>
              <a:gd name="connsiteX13" fmla="*/ 1212454 w 4243589"/>
              <a:gd name="connsiteY13" fmla="*/ 19507 h 19507"/>
              <a:gd name="connsiteX14" fmla="*/ 733535 w 4243589"/>
              <a:gd name="connsiteY14" fmla="*/ 19507 h 19507"/>
              <a:gd name="connsiteX15" fmla="*/ 0 w 4243589"/>
              <a:gd name="connsiteY15" fmla="*/ 19507 h 19507"/>
              <a:gd name="connsiteX16" fmla="*/ 0 w 4243589"/>
              <a:gd name="connsiteY16" fmla="*/ 0 h 19507"/>
              <a:gd name="connsiteX0" fmla="*/ 0 w 4243589"/>
              <a:gd name="connsiteY0" fmla="*/ 0 h 19507"/>
              <a:gd name="connsiteX1" fmla="*/ 521355 w 4243589"/>
              <a:gd name="connsiteY1" fmla="*/ 0 h 19507"/>
              <a:gd name="connsiteX2" fmla="*/ 1000275 w 4243589"/>
              <a:gd name="connsiteY2" fmla="*/ 0 h 19507"/>
              <a:gd name="connsiteX3" fmla="*/ 1521630 w 4243589"/>
              <a:gd name="connsiteY3" fmla="*/ 0 h 19507"/>
              <a:gd name="connsiteX4" fmla="*/ 2127857 w 4243589"/>
              <a:gd name="connsiteY4" fmla="*/ 0 h 19507"/>
              <a:gd name="connsiteX5" fmla="*/ 2776520 w 4243589"/>
              <a:gd name="connsiteY5" fmla="*/ 0 h 19507"/>
              <a:gd name="connsiteX6" fmla="*/ 3467618 w 4243589"/>
              <a:gd name="connsiteY6" fmla="*/ 0 h 19507"/>
              <a:gd name="connsiteX7" fmla="*/ 4243589 w 4243589"/>
              <a:gd name="connsiteY7" fmla="*/ 0 h 19507"/>
              <a:gd name="connsiteX8" fmla="*/ 4243589 w 4243589"/>
              <a:gd name="connsiteY8" fmla="*/ 19507 h 19507"/>
              <a:gd name="connsiteX9" fmla="*/ 3594926 w 4243589"/>
              <a:gd name="connsiteY9" fmla="*/ 19507 h 19507"/>
              <a:gd name="connsiteX10" fmla="*/ 2903827 w 4243589"/>
              <a:gd name="connsiteY10" fmla="*/ 19507 h 19507"/>
              <a:gd name="connsiteX11" fmla="*/ 2212729 w 4243589"/>
              <a:gd name="connsiteY11" fmla="*/ 19507 h 19507"/>
              <a:gd name="connsiteX12" fmla="*/ 1733809 w 4243589"/>
              <a:gd name="connsiteY12" fmla="*/ 19507 h 19507"/>
              <a:gd name="connsiteX13" fmla="*/ 1085146 w 4243589"/>
              <a:gd name="connsiteY13" fmla="*/ 19507 h 19507"/>
              <a:gd name="connsiteX14" fmla="*/ 521355 w 4243589"/>
              <a:gd name="connsiteY14" fmla="*/ 19507 h 19507"/>
              <a:gd name="connsiteX15" fmla="*/ 0 w 4243589"/>
              <a:gd name="connsiteY15" fmla="*/ 19507 h 19507"/>
              <a:gd name="connsiteX16" fmla="*/ 0 w 4243589"/>
              <a:gd name="connsiteY16" fmla="*/ 0 h 19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9507" fill="none" extrusionOk="0">
                <a:moveTo>
                  <a:pt x="0" y="0"/>
                </a:moveTo>
                <a:cubicBezTo>
                  <a:pt x="204896" y="-4126"/>
                  <a:pt x="301264" y="-38322"/>
                  <a:pt x="478919" y="0"/>
                </a:cubicBezTo>
                <a:cubicBezTo>
                  <a:pt x="624440" y="36009"/>
                  <a:pt x="836128" y="-36409"/>
                  <a:pt x="957839" y="0"/>
                </a:cubicBezTo>
                <a:cubicBezTo>
                  <a:pt x="1074712" y="-1092"/>
                  <a:pt x="1284886" y="-8998"/>
                  <a:pt x="1521630" y="0"/>
                </a:cubicBezTo>
                <a:cubicBezTo>
                  <a:pt x="1718090" y="-66017"/>
                  <a:pt x="1953810" y="-47497"/>
                  <a:pt x="2212729" y="0"/>
                </a:cubicBezTo>
                <a:cubicBezTo>
                  <a:pt x="2457904" y="27795"/>
                  <a:pt x="2560497" y="-19975"/>
                  <a:pt x="2734084" y="0"/>
                </a:cubicBezTo>
                <a:cubicBezTo>
                  <a:pt x="2912990" y="522"/>
                  <a:pt x="3111140" y="18569"/>
                  <a:pt x="3255439" y="0"/>
                </a:cubicBezTo>
                <a:cubicBezTo>
                  <a:pt x="3417408" y="-1208"/>
                  <a:pt x="3940957" y="-2525"/>
                  <a:pt x="4243589" y="0"/>
                </a:cubicBezTo>
                <a:cubicBezTo>
                  <a:pt x="4242045" y="5017"/>
                  <a:pt x="4243515" y="12447"/>
                  <a:pt x="4243589" y="19507"/>
                </a:cubicBezTo>
                <a:cubicBezTo>
                  <a:pt x="4044923" y="19932"/>
                  <a:pt x="3920958" y="428"/>
                  <a:pt x="3594926" y="19507"/>
                </a:cubicBezTo>
                <a:cubicBezTo>
                  <a:pt x="3278108" y="37686"/>
                  <a:pt x="3326596" y="785"/>
                  <a:pt x="3073571" y="19507"/>
                </a:cubicBezTo>
                <a:cubicBezTo>
                  <a:pt x="2835049" y="43893"/>
                  <a:pt x="2771294" y="6252"/>
                  <a:pt x="2552216" y="19507"/>
                </a:cubicBezTo>
                <a:cubicBezTo>
                  <a:pt x="2326258" y="45774"/>
                  <a:pt x="2202798" y="37371"/>
                  <a:pt x="1903553" y="19507"/>
                </a:cubicBezTo>
                <a:cubicBezTo>
                  <a:pt x="1635272" y="31230"/>
                  <a:pt x="1555721" y="20087"/>
                  <a:pt x="1212454" y="19507"/>
                </a:cubicBezTo>
                <a:cubicBezTo>
                  <a:pt x="866365" y="13957"/>
                  <a:pt x="874213" y="17076"/>
                  <a:pt x="733535" y="19507"/>
                </a:cubicBezTo>
                <a:cubicBezTo>
                  <a:pt x="586593" y="9993"/>
                  <a:pt x="157123" y="50435"/>
                  <a:pt x="0" y="19507"/>
                </a:cubicBezTo>
                <a:cubicBezTo>
                  <a:pt x="1350" y="14171"/>
                  <a:pt x="-1240" y="7336"/>
                  <a:pt x="0" y="0"/>
                </a:cubicBezTo>
                <a:close/>
              </a:path>
              <a:path w="4243589" h="19507" stroke="0" extrusionOk="0">
                <a:moveTo>
                  <a:pt x="0" y="0"/>
                </a:moveTo>
                <a:cubicBezTo>
                  <a:pt x="155230" y="-141"/>
                  <a:pt x="286224" y="-2349"/>
                  <a:pt x="521355" y="0"/>
                </a:cubicBezTo>
                <a:cubicBezTo>
                  <a:pt x="778068" y="-15098"/>
                  <a:pt x="812737" y="-14252"/>
                  <a:pt x="1000275" y="0"/>
                </a:cubicBezTo>
                <a:cubicBezTo>
                  <a:pt x="1201437" y="10281"/>
                  <a:pt x="1335347" y="-32655"/>
                  <a:pt x="1521630" y="0"/>
                </a:cubicBezTo>
                <a:cubicBezTo>
                  <a:pt x="1703823" y="-545"/>
                  <a:pt x="1912183" y="13852"/>
                  <a:pt x="2127857" y="0"/>
                </a:cubicBezTo>
                <a:cubicBezTo>
                  <a:pt x="2371913" y="4973"/>
                  <a:pt x="2602070" y="-24327"/>
                  <a:pt x="2776520" y="0"/>
                </a:cubicBezTo>
                <a:cubicBezTo>
                  <a:pt x="2926187" y="49596"/>
                  <a:pt x="3136098" y="-29160"/>
                  <a:pt x="3467618" y="0"/>
                </a:cubicBezTo>
                <a:cubicBezTo>
                  <a:pt x="3803275" y="37968"/>
                  <a:pt x="4013787" y="16696"/>
                  <a:pt x="4243589" y="0"/>
                </a:cubicBezTo>
                <a:cubicBezTo>
                  <a:pt x="4243307" y="5712"/>
                  <a:pt x="4243667" y="12904"/>
                  <a:pt x="4243589" y="19507"/>
                </a:cubicBezTo>
                <a:cubicBezTo>
                  <a:pt x="4023073" y="25644"/>
                  <a:pt x="3877566" y="30934"/>
                  <a:pt x="3594926" y="19507"/>
                </a:cubicBezTo>
                <a:cubicBezTo>
                  <a:pt x="3340586" y="32947"/>
                  <a:pt x="3210309" y="2451"/>
                  <a:pt x="2903827" y="19507"/>
                </a:cubicBezTo>
                <a:cubicBezTo>
                  <a:pt x="2613052" y="20340"/>
                  <a:pt x="2537634" y="44464"/>
                  <a:pt x="2212729" y="19507"/>
                </a:cubicBezTo>
                <a:cubicBezTo>
                  <a:pt x="1894019" y="-4640"/>
                  <a:pt x="1965895" y="46468"/>
                  <a:pt x="1733809" y="19507"/>
                </a:cubicBezTo>
                <a:cubicBezTo>
                  <a:pt x="1506033" y="-2168"/>
                  <a:pt x="1371111" y="9505"/>
                  <a:pt x="1085146" y="19507"/>
                </a:cubicBezTo>
                <a:cubicBezTo>
                  <a:pt x="830714" y="31296"/>
                  <a:pt x="775949" y="43217"/>
                  <a:pt x="521355" y="19507"/>
                </a:cubicBezTo>
                <a:cubicBezTo>
                  <a:pt x="251975" y="6362"/>
                  <a:pt x="130670" y="24701"/>
                  <a:pt x="0" y="19507"/>
                </a:cubicBezTo>
                <a:cubicBezTo>
                  <a:pt x="-793" y="10078"/>
                  <a:pt x="63" y="6106"/>
                  <a:pt x="0" y="0"/>
                </a:cubicBezTo>
                <a:close/>
              </a:path>
              <a:path w="4243589" h="19507" fill="none" stroke="0" extrusionOk="0">
                <a:moveTo>
                  <a:pt x="0" y="0"/>
                </a:moveTo>
                <a:cubicBezTo>
                  <a:pt x="200684" y="-15160"/>
                  <a:pt x="292213" y="-35681"/>
                  <a:pt x="478919" y="0"/>
                </a:cubicBezTo>
                <a:cubicBezTo>
                  <a:pt x="625270" y="16053"/>
                  <a:pt x="820901" y="-15600"/>
                  <a:pt x="957839" y="0"/>
                </a:cubicBezTo>
                <a:cubicBezTo>
                  <a:pt x="1110839" y="7565"/>
                  <a:pt x="1276689" y="37959"/>
                  <a:pt x="1521630" y="0"/>
                </a:cubicBezTo>
                <a:cubicBezTo>
                  <a:pt x="1764033" y="-7307"/>
                  <a:pt x="2000034" y="-13623"/>
                  <a:pt x="2212729" y="0"/>
                </a:cubicBezTo>
                <a:cubicBezTo>
                  <a:pt x="2473155" y="38056"/>
                  <a:pt x="2558296" y="-13787"/>
                  <a:pt x="2734084" y="0"/>
                </a:cubicBezTo>
                <a:cubicBezTo>
                  <a:pt x="2904039" y="-9980"/>
                  <a:pt x="3094864" y="-9190"/>
                  <a:pt x="3255439" y="0"/>
                </a:cubicBezTo>
                <a:cubicBezTo>
                  <a:pt x="3475849" y="29072"/>
                  <a:pt x="3951279" y="-18825"/>
                  <a:pt x="4243589" y="0"/>
                </a:cubicBezTo>
                <a:cubicBezTo>
                  <a:pt x="4242465" y="2907"/>
                  <a:pt x="4243705" y="11506"/>
                  <a:pt x="4243589" y="19507"/>
                </a:cubicBezTo>
                <a:cubicBezTo>
                  <a:pt x="4076566" y="3602"/>
                  <a:pt x="3890808" y="-10946"/>
                  <a:pt x="3594926" y="19507"/>
                </a:cubicBezTo>
                <a:cubicBezTo>
                  <a:pt x="3278299" y="25594"/>
                  <a:pt x="3324517" y="-4020"/>
                  <a:pt x="3073571" y="19507"/>
                </a:cubicBezTo>
                <a:cubicBezTo>
                  <a:pt x="2838619" y="48776"/>
                  <a:pt x="2752340" y="-1042"/>
                  <a:pt x="2552216" y="19507"/>
                </a:cubicBezTo>
                <a:cubicBezTo>
                  <a:pt x="2360700" y="35386"/>
                  <a:pt x="2178196" y="26457"/>
                  <a:pt x="1903553" y="19507"/>
                </a:cubicBezTo>
                <a:cubicBezTo>
                  <a:pt x="1623101" y="18861"/>
                  <a:pt x="1561667" y="35814"/>
                  <a:pt x="1212454" y="19507"/>
                </a:cubicBezTo>
                <a:cubicBezTo>
                  <a:pt x="867379" y="12802"/>
                  <a:pt x="874700" y="14938"/>
                  <a:pt x="733535" y="19507"/>
                </a:cubicBezTo>
                <a:cubicBezTo>
                  <a:pt x="576512" y="-15188"/>
                  <a:pt x="190799" y="-17688"/>
                  <a:pt x="0" y="19507"/>
                </a:cubicBezTo>
                <a:cubicBezTo>
                  <a:pt x="-195" y="13262"/>
                  <a:pt x="-1115" y="653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4243589"/>
                      <a:gd name="connsiteY0" fmla="*/ 0 h 19507"/>
                      <a:gd name="connsiteX1" fmla="*/ 478919 w 4243589"/>
                      <a:gd name="connsiteY1" fmla="*/ 0 h 19507"/>
                      <a:gd name="connsiteX2" fmla="*/ 957839 w 4243589"/>
                      <a:gd name="connsiteY2" fmla="*/ 0 h 19507"/>
                      <a:gd name="connsiteX3" fmla="*/ 1521630 w 4243589"/>
                      <a:gd name="connsiteY3" fmla="*/ 0 h 19507"/>
                      <a:gd name="connsiteX4" fmla="*/ 2212729 w 4243589"/>
                      <a:gd name="connsiteY4" fmla="*/ 0 h 19507"/>
                      <a:gd name="connsiteX5" fmla="*/ 2734084 w 4243589"/>
                      <a:gd name="connsiteY5" fmla="*/ 0 h 19507"/>
                      <a:gd name="connsiteX6" fmla="*/ 3255439 w 4243589"/>
                      <a:gd name="connsiteY6" fmla="*/ 0 h 19507"/>
                      <a:gd name="connsiteX7" fmla="*/ 4243589 w 4243589"/>
                      <a:gd name="connsiteY7" fmla="*/ 0 h 19507"/>
                      <a:gd name="connsiteX8" fmla="*/ 4243589 w 4243589"/>
                      <a:gd name="connsiteY8" fmla="*/ 19507 h 19507"/>
                      <a:gd name="connsiteX9" fmla="*/ 3594926 w 4243589"/>
                      <a:gd name="connsiteY9" fmla="*/ 19507 h 19507"/>
                      <a:gd name="connsiteX10" fmla="*/ 3073571 w 4243589"/>
                      <a:gd name="connsiteY10" fmla="*/ 19507 h 19507"/>
                      <a:gd name="connsiteX11" fmla="*/ 2552216 w 4243589"/>
                      <a:gd name="connsiteY11" fmla="*/ 19507 h 19507"/>
                      <a:gd name="connsiteX12" fmla="*/ 1903553 w 4243589"/>
                      <a:gd name="connsiteY12" fmla="*/ 19507 h 19507"/>
                      <a:gd name="connsiteX13" fmla="*/ 1212454 w 4243589"/>
                      <a:gd name="connsiteY13" fmla="*/ 19507 h 19507"/>
                      <a:gd name="connsiteX14" fmla="*/ 733535 w 4243589"/>
                      <a:gd name="connsiteY14" fmla="*/ 19507 h 19507"/>
                      <a:gd name="connsiteX15" fmla="*/ 0 w 4243589"/>
                      <a:gd name="connsiteY15" fmla="*/ 19507 h 19507"/>
                      <a:gd name="connsiteX16" fmla="*/ 0 w 4243589"/>
                      <a:gd name="connsiteY16" fmla="*/ 0 h 19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243589" h="19507" fill="none" extrusionOk="0">
                        <a:moveTo>
                          <a:pt x="0" y="0"/>
                        </a:moveTo>
                        <a:cubicBezTo>
                          <a:pt x="213395" y="-21006"/>
                          <a:pt x="307421" y="-18116"/>
                          <a:pt x="478919" y="0"/>
                        </a:cubicBezTo>
                        <a:cubicBezTo>
                          <a:pt x="650417" y="18116"/>
                          <a:pt x="831092" y="-21237"/>
                          <a:pt x="957839" y="0"/>
                        </a:cubicBezTo>
                        <a:cubicBezTo>
                          <a:pt x="1084586" y="21237"/>
                          <a:pt x="1301682" y="25124"/>
                          <a:pt x="1521630" y="0"/>
                        </a:cubicBezTo>
                        <a:cubicBezTo>
                          <a:pt x="1741578" y="-25124"/>
                          <a:pt x="1970269" y="-29139"/>
                          <a:pt x="2212729" y="0"/>
                        </a:cubicBezTo>
                        <a:cubicBezTo>
                          <a:pt x="2455189" y="29139"/>
                          <a:pt x="2558847" y="-4796"/>
                          <a:pt x="2734084" y="0"/>
                        </a:cubicBezTo>
                        <a:cubicBezTo>
                          <a:pt x="2909321" y="4796"/>
                          <a:pt x="3097217" y="-13409"/>
                          <a:pt x="3255439" y="0"/>
                        </a:cubicBezTo>
                        <a:cubicBezTo>
                          <a:pt x="3413662" y="13409"/>
                          <a:pt x="3979999" y="-10121"/>
                          <a:pt x="4243589" y="0"/>
                        </a:cubicBezTo>
                        <a:cubicBezTo>
                          <a:pt x="4243247" y="4244"/>
                          <a:pt x="4243470" y="12177"/>
                          <a:pt x="4243589" y="19507"/>
                        </a:cubicBezTo>
                        <a:cubicBezTo>
                          <a:pt x="4058777" y="32465"/>
                          <a:pt x="3910348" y="4377"/>
                          <a:pt x="3594926" y="19507"/>
                        </a:cubicBezTo>
                        <a:cubicBezTo>
                          <a:pt x="3279504" y="34637"/>
                          <a:pt x="3319955" y="-2758"/>
                          <a:pt x="3073571" y="19507"/>
                        </a:cubicBezTo>
                        <a:cubicBezTo>
                          <a:pt x="2827187" y="41772"/>
                          <a:pt x="2767387" y="3082"/>
                          <a:pt x="2552216" y="19507"/>
                        </a:cubicBezTo>
                        <a:cubicBezTo>
                          <a:pt x="2337046" y="35932"/>
                          <a:pt x="2181871" y="20746"/>
                          <a:pt x="1903553" y="19507"/>
                        </a:cubicBezTo>
                        <a:cubicBezTo>
                          <a:pt x="1625235" y="18268"/>
                          <a:pt x="1557672" y="25393"/>
                          <a:pt x="1212454" y="19507"/>
                        </a:cubicBezTo>
                        <a:cubicBezTo>
                          <a:pt x="867236" y="13621"/>
                          <a:pt x="874382" y="16846"/>
                          <a:pt x="733535" y="19507"/>
                        </a:cubicBezTo>
                        <a:cubicBezTo>
                          <a:pt x="592688" y="22168"/>
                          <a:pt x="183477" y="15972"/>
                          <a:pt x="0" y="19507"/>
                        </a:cubicBezTo>
                        <a:cubicBezTo>
                          <a:pt x="-108" y="14134"/>
                          <a:pt x="-531" y="6389"/>
                          <a:pt x="0" y="0"/>
                        </a:cubicBezTo>
                        <a:close/>
                      </a:path>
                      <a:path w="4243589" h="19507" stroke="0" extrusionOk="0">
                        <a:moveTo>
                          <a:pt x="0" y="0"/>
                        </a:moveTo>
                        <a:cubicBezTo>
                          <a:pt x="143690" y="16630"/>
                          <a:pt x="266667" y="14847"/>
                          <a:pt x="521355" y="0"/>
                        </a:cubicBezTo>
                        <a:cubicBezTo>
                          <a:pt x="776043" y="-14847"/>
                          <a:pt x="814491" y="-17363"/>
                          <a:pt x="1000275" y="0"/>
                        </a:cubicBezTo>
                        <a:cubicBezTo>
                          <a:pt x="1186059" y="17363"/>
                          <a:pt x="1352504" y="-23507"/>
                          <a:pt x="1521630" y="0"/>
                        </a:cubicBezTo>
                        <a:cubicBezTo>
                          <a:pt x="1690756" y="23507"/>
                          <a:pt x="1889525" y="5871"/>
                          <a:pt x="2127857" y="0"/>
                        </a:cubicBezTo>
                        <a:cubicBezTo>
                          <a:pt x="2366189" y="-5871"/>
                          <a:pt x="2620628" y="-27997"/>
                          <a:pt x="2776520" y="0"/>
                        </a:cubicBezTo>
                        <a:cubicBezTo>
                          <a:pt x="2932412" y="27997"/>
                          <a:pt x="3131683" y="-25073"/>
                          <a:pt x="3467618" y="0"/>
                        </a:cubicBezTo>
                        <a:cubicBezTo>
                          <a:pt x="3803553" y="25073"/>
                          <a:pt x="4017371" y="3071"/>
                          <a:pt x="4243589" y="0"/>
                        </a:cubicBezTo>
                        <a:cubicBezTo>
                          <a:pt x="4244110" y="5392"/>
                          <a:pt x="4243225" y="13001"/>
                          <a:pt x="4243589" y="19507"/>
                        </a:cubicBezTo>
                        <a:cubicBezTo>
                          <a:pt x="4017834" y="-4560"/>
                          <a:pt x="3834586" y="14595"/>
                          <a:pt x="3594926" y="19507"/>
                        </a:cubicBezTo>
                        <a:cubicBezTo>
                          <a:pt x="3355266" y="24419"/>
                          <a:pt x="3204179" y="4088"/>
                          <a:pt x="2903827" y="19507"/>
                        </a:cubicBezTo>
                        <a:cubicBezTo>
                          <a:pt x="2603475" y="34926"/>
                          <a:pt x="2526187" y="47406"/>
                          <a:pt x="2212729" y="19507"/>
                        </a:cubicBezTo>
                        <a:cubicBezTo>
                          <a:pt x="1899271" y="-8392"/>
                          <a:pt x="1966289" y="30911"/>
                          <a:pt x="1733809" y="19507"/>
                        </a:cubicBezTo>
                        <a:cubicBezTo>
                          <a:pt x="1501329" y="8103"/>
                          <a:pt x="1343612" y="13711"/>
                          <a:pt x="1085146" y="19507"/>
                        </a:cubicBezTo>
                        <a:cubicBezTo>
                          <a:pt x="826680" y="25303"/>
                          <a:pt x="778184" y="36826"/>
                          <a:pt x="521355" y="19507"/>
                        </a:cubicBezTo>
                        <a:cubicBezTo>
                          <a:pt x="264526" y="2188"/>
                          <a:pt x="120277" y="5487"/>
                          <a:pt x="0" y="19507"/>
                        </a:cubicBezTo>
                        <a:cubicBezTo>
                          <a:pt x="-405" y="10401"/>
                          <a:pt x="-295" y="58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0AB5A-7FCA-BBA7-9CBA-4CCAE3D44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887065"/>
            <a:ext cx="6894576" cy="3716122"/>
          </a:xfrm>
        </p:spPr>
        <p:txBody>
          <a:bodyPr>
            <a:normAutofit/>
          </a:bodyPr>
          <a:lstStyle/>
          <a:p>
            <a:r>
              <a:rPr lang="en-US" altLang="en-US" sz="2300"/>
              <a:t>Logic</a:t>
            </a:r>
          </a:p>
          <a:p>
            <a:r>
              <a:rPr lang="en-US" altLang="en-US" sz="2300"/>
              <a:t>Semantic Networks</a:t>
            </a:r>
          </a:p>
          <a:p>
            <a:r>
              <a:rPr lang="en-US" altLang="en-US" sz="2300"/>
              <a:t>Frames</a:t>
            </a:r>
          </a:p>
          <a:p>
            <a:r>
              <a:rPr lang="en-US" altLang="en-US" sz="2300"/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4528457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8A4E3C3-6AF9-BD14-DA02-0F4B30C9C7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0" y="325120"/>
            <a:ext cx="8209280" cy="1219200"/>
          </a:xfrm>
        </p:spPr>
        <p:txBody>
          <a:bodyPr/>
          <a:lstStyle/>
          <a:p>
            <a:pPr eaLnBrk="1" hangingPunct="1"/>
            <a:r>
              <a:rPr lang="en-GB" altLang="en-US"/>
              <a:t>Prolog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B901303F-487D-2629-C8CD-821A4461D6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32000" y="1300480"/>
            <a:ext cx="8534400" cy="4389120"/>
          </a:xfrm>
        </p:spPr>
        <p:txBody>
          <a:bodyPr/>
          <a:lstStyle/>
          <a:p>
            <a:pPr eaLnBrk="1" hangingPunct="1"/>
            <a:r>
              <a:rPr lang="en-GB" altLang="en-US"/>
              <a:t>Your “program” consists of a file containing facts and rules.</a:t>
            </a:r>
          </a:p>
          <a:p>
            <a:pPr eaLnBrk="1" hangingPunct="1"/>
            <a:r>
              <a:rPr lang="en-GB" altLang="en-US"/>
              <a:t>You “run” your program by asking “questions” at the prolog prompt.</a:t>
            </a:r>
          </a:p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r>
              <a:rPr lang="en-GB" altLang="en-US"/>
              <a:t>fred likes who?</a:t>
            </a:r>
          </a:p>
          <a:p>
            <a:pPr eaLnBrk="1" hangingPunct="1"/>
            <a:r>
              <a:rPr lang="en-GB" altLang="en-US"/>
              <a:t>Answers are then displayed. Type “;” to get more answers: </a:t>
            </a:r>
            <a:r>
              <a:rPr lang="en-GB" altLang="en-US" sz="2133">
                <a:solidFill>
                  <a:schemeClr val="bg2"/>
                </a:solidFill>
              </a:rPr>
              <a:t>(Note: darker font for system output)</a:t>
            </a:r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F0750279-C1F0-61CD-48DE-A1C83937D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2480" y="3495040"/>
            <a:ext cx="5039360" cy="7315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7539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GB" altLang="en-US" sz="2560">
                <a:solidFill>
                  <a:srgbClr val="010000"/>
                </a:solidFill>
                <a:latin typeface="Times New Roman" panose="02020603050405020304" pitchFamily="18" charset="0"/>
              </a:rPr>
              <a:t>|?- likes(fred, X).</a:t>
            </a:r>
          </a:p>
        </p:txBody>
      </p:sp>
      <p:sp>
        <p:nvSpPr>
          <p:cNvPr id="51205" name="Rectangle 5">
            <a:extLst>
              <a:ext uri="{FF2B5EF4-FFF2-40B4-BE49-F238E27FC236}">
                <a16:creationId xmlns:a16="http://schemas.microsoft.com/office/drawing/2014/main" id="{7A8EA57C-01ED-A15B-C8B0-D1A78977E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2480" y="6014720"/>
            <a:ext cx="5120640" cy="130048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7539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GB" altLang="en-US" sz="2560">
                <a:solidFill>
                  <a:srgbClr val="010000"/>
                </a:solidFill>
                <a:latin typeface="Times New Roman" panose="02020603050405020304" pitchFamily="18" charset="0"/>
              </a:rPr>
              <a:t>X = john ?</a:t>
            </a:r>
            <a:r>
              <a:rPr kumimoji="0" lang="en-GB" altLang="en-US" sz="2560">
                <a:solidFill>
                  <a:srgbClr val="009999"/>
                </a:solidFill>
                <a:latin typeface="Times New Roman" panose="02020603050405020304" pitchFamily="18" charset="0"/>
              </a:rPr>
              <a:t> ;</a:t>
            </a:r>
          </a:p>
          <a:p>
            <a:pPr defTabSz="97539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GB" altLang="en-US" sz="2560">
                <a:solidFill>
                  <a:srgbClr val="010000"/>
                </a:solidFill>
                <a:latin typeface="Times New Roman" panose="02020603050405020304" pitchFamily="18" charset="0"/>
              </a:rPr>
              <a:t>X = sue ?</a:t>
            </a:r>
            <a:r>
              <a:rPr kumimoji="0" lang="en-GB" altLang="en-US" sz="2560">
                <a:solidFill>
                  <a:srgbClr val="009999"/>
                </a:solidFill>
                <a:latin typeface="Times New Roman" panose="02020603050405020304" pitchFamily="18" charset="0"/>
              </a:rPr>
              <a:t> ;</a:t>
            </a:r>
          </a:p>
          <a:p>
            <a:pPr defTabSz="97539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GB" altLang="en-US" sz="2560">
                <a:solidFill>
                  <a:srgbClr val="010000"/>
                </a:solidFill>
                <a:latin typeface="Times New Roman" panose="02020603050405020304" pitchFamily="18" charset="0"/>
              </a:rPr>
              <a:t>no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597BA05-5983-2B06-F28E-565F9FB4B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00960" y="650240"/>
            <a:ext cx="8128000" cy="1219200"/>
          </a:xfrm>
        </p:spPr>
        <p:txBody>
          <a:bodyPr/>
          <a:lstStyle/>
          <a:p>
            <a:pPr eaLnBrk="1" hangingPunct="1"/>
            <a:r>
              <a:rPr lang="en-GB" altLang="en-US"/>
              <a:t>Prolog and Search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15EAE13D-4E1C-1C26-6482-26AD7E25E3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9680" y="2113280"/>
            <a:ext cx="8209280" cy="4389120"/>
          </a:xfrm>
        </p:spPr>
        <p:txBody>
          <a:bodyPr/>
          <a:lstStyle/>
          <a:p>
            <a:pPr eaLnBrk="1" hangingPunct="1"/>
            <a:r>
              <a:rPr lang="en-GB" altLang="en-US"/>
              <a:t>Prolog can return more than one answer to a question.</a:t>
            </a:r>
          </a:p>
          <a:p>
            <a:pPr eaLnBrk="1" hangingPunct="1"/>
            <a:r>
              <a:rPr lang="en-GB" altLang="en-US"/>
              <a:t>It has a built in search method for going through all the possible rules and facts to obtain all possible answers.</a:t>
            </a:r>
          </a:p>
          <a:p>
            <a:pPr eaLnBrk="1" hangingPunct="1"/>
            <a:r>
              <a:rPr lang="en-GB" altLang="en-US"/>
              <a:t>Search method “depth first search” with “backtracking”.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8362F41E-A509-16BA-0A51-642FC87383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00960" y="650240"/>
            <a:ext cx="8128000" cy="1219200"/>
          </a:xfrm>
        </p:spPr>
        <p:txBody>
          <a:bodyPr/>
          <a:lstStyle/>
          <a:p>
            <a:pPr eaLnBrk="1" hangingPunct="1"/>
            <a:r>
              <a:rPr lang="en-US" altLang="en-US"/>
              <a:t>Other Logics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0D76FE02-BA65-A80E-ACA2-399C849CCA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63520" y="2113280"/>
            <a:ext cx="7965440" cy="4389120"/>
          </a:xfrm>
        </p:spPr>
        <p:txBody>
          <a:bodyPr/>
          <a:lstStyle/>
          <a:p>
            <a:pPr eaLnBrk="1" hangingPunct="1"/>
            <a:r>
              <a:rPr lang="en-US" altLang="en-US" dirty="0"/>
              <a:t>Predicate logic is not powerful enough to represent and reason on things like time, beliefs, and possibilities.</a:t>
            </a:r>
          </a:p>
          <a:p>
            <a:pPr lvl="1" eaLnBrk="1" hangingPunct="1"/>
            <a:r>
              <a:rPr lang="en-US" altLang="en-US" dirty="0"/>
              <a:t>“He may do X”</a:t>
            </a:r>
          </a:p>
          <a:p>
            <a:pPr lvl="1" eaLnBrk="1" hangingPunct="1"/>
            <a:r>
              <a:rPr lang="en-US" altLang="en-US" dirty="0"/>
              <a:t>I believe he should do X.</a:t>
            </a:r>
          </a:p>
          <a:p>
            <a:pPr eaLnBrk="1" hangingPunct="1"/>
            <a:r>
              <a:rPr lang="en-US" altLang="en-US" dirty="0"/>
              <a:t>Specialized logics exist to support reasoning on this kind of knowledge.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CDC2EC34-12DF-AC70-5356-F5C8E9BA9C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7120" y="325120"/>
            <a:ext cx="8615680" cy="1219200"/>
          </a:xfrm>
        </p:spPr>
        <p:txBody>
          <a:bodyPr/>
          <a:lstStyle/>
          <a:p>
            <a:pPr eaLnBrk="1" hangingPunct="1"/>
            <a:r>
              <a:rPr lang="en-US" altLang="en-US"/>
              <a:t>Other Knowledge Representation Methods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6B7FF9B3-9072-69DF-87EE-E72A3902D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90133" y="1950720"/>
            <a:ext cx="9482667" cy="5120640"/>
          </a:xfrm>
        </p:spPr>
        <p:txBody>
          <a:bodyPr/>
          <a:lstStyle/>
          <a:p>
            <a:pPr eaLnBrk="1" hangingPunct="1"/>
            <a:r>
              <a:rPr lang="en-US" altLang="en-US" dirty="0"/>
              <a:t>Logic isn’t the only method of representing knowledge.</a:t>
            </a:r>
          </a:p>
          <a:p>
            <a:pPr eaLnBrk="1" hangingPunct="1"/>
            <a:r>
              <a:rPr lang="en-US" altLang="en-US" dirty="0"/>
              <a:t>There are other methods which are less general, but more natural, and arguably easier to work with:</a:t>
            </a:r>
          </a:p>
          <a:p>
            <a:pPr lvl="1" eaLnBrk="1" hangingPunct="1"/>
            <a:r>
              <a:rPr lang="en-US" altLang="en-US" dirty="0"/>
              <a:t>Semantic Nets</a:t>
            </a:r>
          </a:p>
          <a:p>
            <a:pPr lvl="1" eaLnBrk="1" hangingPunct="1"/>
            <a:r>
              <a:rPr lang="en-US" altLang="en-US" dirty="0"/>
              <a:t>Frames</a:t>
            </a:r>
          </a:p>
          <a:p>
            <a:pPr lvl="1" eaLnBrk="1" hangingPunct="1"/>
            <a:r>
              <a:rPr lang="en-US" altLang="en-US" dirty="0"/>
              <a:t>Objects</a:t>
            </a:r>
          </a:p>
          <a:p>
            <a:pPr eaLnBrk="1" hangingPunct="1"/>
            <a:r>
              <a:rPr lang="en-US" altLang="en-US" dirty="0"/>
              <a:t>To some extent modern OOP has superseded the first two, with the ability to represent knowledge in the object structures of your programming language.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3BADE19E-7565-824B-675A-DCAE1AF40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7120" y="243840"/>
            <a:ext cx="8615680" cy="1219200"/>
          </a:xfrm>
        </p:spPr>
        <p:txBody>
          <a:bodyPr/>
          <a:lstStyle/>
          <a:p>
            <a:pPr eaLnBrk="1" hangingPunct="1"/>
            <a:r>
              <a:rPr lang="en-US" altLang="en-US"/>
              <a:t>Semantic Nets etc..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EF0AF7B5-A9C8-BE52-0DF3-5A004733D8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75840" y="1544320"/>
            <a:ext cx="8453120" cy="4958080"/>
          </a:xfrm>
        </p:spPr>
        <p:txBody>
          <a:bodyPr/>
          <a:lstStyle/>
          <a:p>
            <a:pPr eaLnBrk="1" hangingPunct="1"/>
            <a:r>
              <a:rPr lang="en-US" altLang="en-US" dirty="0"/>
              <a:t>Semantic nets, frames and objects all allow you to define relations between objects, including class relations (X isa Y).</a:t>
            </a:r>
          </a:p>
          <a:p>
            <a:pPr eaLnBrk="1" hangingPunct="1"/>
            <a:r>
              <a:rPr lang="en-US" altLang="en-US" dirty="0"/>
              <a:t>Only restricted inference supported by the methods - that based on </a:t>
            </a:r>
            <a:r>
              <a:rPr lang="en-US" altLang="en-US" i="1" dirty="0"/>
              <a:t>inheritance.</a:t>
            </a:r>
          </a:p>
          <a:p>
            <a:pPr lvl="1" eaLnBrk="1" hangingPunct="1"/>
            <a:r>
              <a:rPr lang="en-US" altLang="en-US" i="1" dirty="0"/>
              <a:t>1. All birds can fly. (Inheritance: If X is a bird, X can fly)</a:t>
            </a:r>
          </a:p>
          <a:p>
            <a:pPr lvl="1" eaLnBrk="1" hangingPunct="1"/>
            <a:r>
              <a:rPr lang="en-US" altLang="en-US" i="1" dirty="0"/>
              <a:t>2. Penguins are birds. (Inheritance: Penguins inherit properties from birds)</a:t>
            </a:r>
          </a:p>
          <a:p>
            <a:pPr eaLnBrk="1" hangingPunct="1"/>
            <a:r>
              <a:rPr lang="en-US" altLang="en-US" i="1" dirty="0"/>
              <a:t>So.. Fido is a dog, dogs have 4 legs, so Fido has 4 legs.</a:t>
            </a:r>
            <a:endParaRPr lang="en-US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3227E092-42B5-4F79-083E-26FB5AAB01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81760" y="2140373"/>
            <a:ext cx="9265920" cy="1544320"/>
          </a:xfrm>
          <a:noFill/>
        </p:spPr>
        <p:txBody>
          <a:bodyPr vert="horz" wrap="square" lIns="96521" tIns="47413" rIns="96521" bIns="47413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en-GB" altLang="en-US" sz="2347">
                <a:solidFill>
                  <a:schemeClr val="bg2"/>
                </a:solidFill>
              </a:rPr>
              <a:t>knowledge is expressed as a collection of concepts, represented by nodes (shown as boxes in the diagram), connected together by relationships, represented by arcs (shown as arrows in the diagram).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347">
                <a:solidFill>
                  <a:schemeClr val="bg2"/>
                </a:solidFill>
              </a:rPr>
              <a:t>certain arcs - particularly </a:t>
            </a:r>
            <a:r>
              <a:rPr lang="en-GB" altLang="en-US" sz="2347" i="1">
                <a:solidFill>
                  <a:schemeClr val="bg2"/>
                </a:solidFill>
              </a:rPr>
              <a:t>isa</a:t>
            </a:r>
            <a:r>
              <a:rPr lang="en-GB" altLang="en-US" sz="2347">
                <a:solidFill>
                  <a:schemeClr val="bg2"/>
                </a:solidFill>
              </a:rPr>
              <a:t> arcs - allow inheritance</a:t>
            </a:r>
            <a:r>
              <a:rPr lang="en-GB" altLang="en-US" sz="2347" b="1">
                <a:solidFill>
                  <a:schemeClr val="bg2"/>
                </a:solidFill>
              </a:rPr>
              <a:t> </a:t>
            </a:r>
            <a:r>
              <a:rPr lang="en-GB" altLang="en-US" sz="2347">
                <a:solidFill>
                  <a:schemeClr val="bg2"/>
                </a:solidFill>
              </a:rPr>
              <a:t>of properties.</a:t>
            </a:r>
          </a:p>
        </p:txBody>
      </p:sp>
      <p:sp>
        <p:nvSpPr>
          <p:cNvPr id="380931" name="Line 3">
            <a:extLst>
              <a:ext uri="{FF2B5EF4-FFF2-40B4-BE49-F238E27FC236}">
                <a16:creationId xmlns:a16="http://schemas.microsoft.com/office/drawing/2014/main" id="{732BBB88-DA34-63AE-6FC3-041E910E49B8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6746240"/>
            <a:ext cx="9753600" cy="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324" name="Rectangle 5">
            <a:extLst>
              <a:ext uri="{FF2B5EF4-FFF2-40B4-BE49-F238E27FC236}">
                <a16:creationId xmlns:a16="http://schemas.microsoft.com/office/drawing/2014/main" id="{F84A7606-54EE-FC65-3FEA-E57D52D18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62560"/>
            <a:ext cx="9834880" cy="65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5120" b="1">
                <a:solidFill>
                  <a:schemeClr val="bg2"/>
                </a:solidFill>
                <a:latin typeface="Century" panose="02040604050505020304" pitchFamily="18" charset="0"/>
                <a:ea typeface="MS PGothic" panose="020B0600070205080204" pitchFamily="34" charset="-128"/>
              </a:rPr>
              <a:t> </a:t>
            </a:r>
            <a:r>
              <a:rPr lang="en-US" altLang="ja-JP" sz="5120">
                <a:solidFill>
                  <a:schemeClr val="bg2"/>
                </a:solidFill>
                <a:latin typeface="Century" panose="02040604050505020304" pitchFamily="18" charset="0"/>
                <a:ea typeface="MS PGothic" panose="020B0600070205080204" pitchFamily="34" charset="-128"/>
              </a:rPr>
              <a:t>Semantic Net</a:t>
            </a:r>
            <a:endParaRPr lang="en-US" altLang="ja-JP" sz="5120" b="1">
              <a:solidFill>
                <a:schemeClr val="bg2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80934" name="Rectangle 6">
            <a:extLst>
              <a:ext uri="{FF2B5EF4-FFF2-40B4-BE49-F238E27FC236}">
                <a16:creationId xmlns:a16="http://schemas.microsoft.com/office/drawing/2014/main" id="{478FB317-F355-9179-5960-E32C7CBD5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975361"/>
            <a:ext cx="9103360" cy="79587"/>
          </a:xfrm>
          <a:prstGeom prst="rect">
            <a:avLst/>
          </a:prstGeom>
          <a:gradFill rotWithShape="0">
            <a:gsLst>
              <a:gs pos="0">
                <a:schemeClr val="tx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326" name="Oval 7">
            <a:hlinkClick r:id="rId2" action="ppaction://hlinksldjump"/>
            <a:extLst>
              <a:ext uri="{FF2B5EF4-FFF2-40B4-BE49-F238E27FC236}">
                <a16:creationId xmlns:a16="http://schemas.microsoft.com/office/drawing/2014/main" id="{20937455-C4DB-4594-EFF2-CF89A4989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040" y="4519507"/>
            <a:ext cx="194734" cy="194733"/>
          </a:xfrm>
          <a:prstGeom prst="ellipse">
            <a:avLst/>
          </a:prstGeom>
          <a:solidFill>
            <a:srgbClr val="66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8213" tIns="49107" rIns="98213" bIns="49107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2560">
              <a:solidFill>
                <a:schemeClr val="bg2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56327" name="Rectangle 8">
            <a:extLst>
              <a:ext uri="{FF2B5EF4-FFF2-40B4-BE49-F238E27FC236}">
                <a16:creationId xmlns:a16="http://schemas.microsoft.com/office/drawing/2014/main" id="{34E80D33-2AB4-C7DC-4619-24DB5F55B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760" y="1100667"/>
            <a:ext cx="9265920" cy="850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347" dirty="0">
                <a:solidFill>
                  <a:schemeClr val="bg2"/>
                </a:solidFill>
              </a:rPr>
              <a:t>A long existing notion: there are different pieces of  knowledge of world, and they are all linked together through certain semantics. </a:t>
            </a:r>
          </a:p>
        </p:txBody>
      </p:sp>
      <p:sp>
        <p:nvSpPr>
          <p:cNvPr id="56328" name="Rectangle 9">
            <a:extLst>
              <a:ext uri="{FF2B5EF4-FFF2-40B4-BE49-F238E27FC236}">
                <a16:creationId xmlns:a16="http://schemas.microsoft.com/office/drawing/2014/main" id="{B42751E7-A037-DFA8-A08B-64C9C9553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7520" y="4321387"/>
            <a:ext cx="4172373" cy="224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133">
                <a:solidFill>
                  <a:schemeClr val="bg2"/>
                </a:solidFill>
                <a:latin typeface="Comic Sans MS" panose="030F0702030302020204" pitchFamily="66" charset="0"/>
              </a:rPr>
              <a:t>Nodes</a:t>
            </a:r>
          </a:p>
          <a:p>
            <a:pPr lvl="1" eaLnBrk="1" hangingPunct="1"/>
            <a:r>
              <a:rPr lang="en-US" altLang="en-US" sz="2133">
                <a:solidFill>
                  <a:schemeClr val="bg2"/>
                </a:solidFill>
                <a:latin typeface="Comic Sans MS" panose="030F0702030302020204" pitchFamily="66" charset="0"/>
              </a:rPr>
              <a:t>Represent concepts</a:t>
            </a:r>
          </a:p>
          <a:p>
            <a:pPr eaLnBrk="1" hangingPunct="1"/>
            <a:r>
              <a:rPr lang="en-US" altLang="en-US" sz="2133">
                <a:solidFill>
                  <a:schemeClr val="bg2"/>
                </a:solidFill>
                <a:latin typeface="Comic Sans MS" panose="030F0702030302020204" pitchFamily="66" charset="0"/>
              </a:rPr>
              <a:t>Arcs</a:t>
            </a:r>
          </a:p>
          <a:p>
            <a:pPr lvl="1" eaLnBrk="1" hangingPunct="1"/>
            <a:r>
              <a:rPr lang="en-US" altLang="en-US" sz="2133">
                <a:solidFill>
                  <a:schemeClr val="bg2"/>
                </a:solidFill>
                <a:latin typeface="Comic Sans MS" panose="030F0702030302020204" pitchFamily="66" charset="0"/>
              </a:rPr>
              <a:t>Represent relations</a:t>
            </a:r>
          </a:p>
          <a:p>
            <a:pPr eaLnBrk="1" hangingPunct="1"/>
            <a:r>
              <a:rPr lang="en-US" altLang="en-US" sz="2133">
                <a:solidFill>
                  <a:schemeClr val="bg2"/>
                </a:solidFill>
                <a:latin typeface="Comic Sans MS" panose="030F0702030302020204" pitchFamily="66" charset="0"/>
              </a:rPr>
              <a:t>Labels for nodes and arcs</a:t>
            </a:r>
          </a:p>
        </p:txBody>
      </p:sp>
      <p:sp>
        <p:nvSpPr>
          <p:cNvPr id="56329" name="Rectangle 10">
            <a:extLst>
              <a:ext uri="{FF2B5EF4-FFF2-40B4-BE49-F238E27FC236}">
                <a16:creationId xmlns:a16="http://schemas.microsoft.com/office/drawing/2014/main" id="{E65E0520-3902-CBA9-3B44-8301A97D6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320" y="3928533"/>
            <a:ext cx="3657600" cy="582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987" i="1">
                <a:solidFill>
                  <a:schemeClr val="bg2"/>
                </a:solidFill>
                <a:latin typeface="Arial Narrow" panose="020B0606020202030204" pitchFamily="34" charset="0"/>
              </a:rPr>
              <a:t>Basic Components</a:t>
            </a:r>
          </a:p>
        </p:txBody>
      </p:sp>
      <p:sp>
        <p:nvSpPr>
          <p:cNvPr id="56330" name="Oval 11">
            <a:extLst>
              <a:ext uri="{FF2B5EF4-FFF2-40B4-BE49-F238E27FC236}">
                <a16:creationId xmlns:a16="http://schemas.microsoft.com/office/drawing/2014/main" id="{069E4C51-4110-737A-F854-6B9EB59FF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0320" y="5283200"/>
            <a:ext cx="1544320" cy="731520"/>
          </a:xfrm>
          <a:prstGeom prst="ellipse">
            <a:avLst/>
          </a:prstGeom>
          <a:noFill/>
          <a:ln w="9525">
            <a:solidFill>
              <a:srgbClr val="00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hasan</a:t>
            </a:r>
          </a:p>
        </p:txBody>
      </p:sp>
      <p:sp>
        <p:nvSpPr>
          <p:cNvPr id="56331" name="Oval 12">
            <a:extLst>
              <a:ext uri="{FF2B5EF4-FFF2-40B4-BE49-F238E27FC236}">
                <a16:creationId xmlns:a16="http://schemas.microsoft.com/office/drawing/2014/main" id="{202B024C-C227-1495-486C-767559394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9040" y="4226560"/>
            <a:ext cx="1544320" cy="731520"/>
          </a:xfrm>
          <a:prstGeom prst="ellipse">
            <a:avLst/>
          </a:prstGeom>
          <a:noFill/>
          <a:ln w="9525">
            <a:solidFill>
              <a:srgbClr val="00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student</a:t>
            </a:r>
          </a:p>
        </p:txBody>
      </p:sp>
      <p:sp>
        <p:nvSpPr>
          <p:cNvPr id="380941" name="Line 13">
            <a:extLst>
              <a:ext uri="{FF2B5EF4-FFF2-40B4-BE49-F238E27FC236}">
                <a16:creationId xmlns:a16="http://schemas.microsoft.com/office/drawing/2014/main" id="{4E7C148C-91F5-21FF-28C4-899ECF1DA3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71840" y="4958080"/>
            <a:ext cx="0" cy="325120"/>
          </a:xfrm>
          <a:prstGeom prst="line">
            <a:avLst/>
          </a:prstGeom>
          <a:noFill/>
          <a:ln w="9525">
            <a:solidFill>
              <a:srgbClr val="00FFCC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333" name="Oval 14">
            <a:extLst>
              <a:ext uri="{FF2B5EF4-FFF2-40B4-BE49-F238E27FC236}">
                <a16:creationId xmlns:a16="http://schemas.microsoft.com/office/drawing/2014/main" id="{782B7F57-2C29-716C-1E52-2BCB7B05E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6240" y="6177280"/>
            <a:ext cx="1381760" cy="487680"/>
          </a:xfrm>
          <a:prstGeom prst="ellipse">
            <a:avLst/>
          </a:prstGeom>
          <a:noFill/>
          <a:ln w="9525">
            <a:solidFill>
              <a:srgbClr val="00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21</a:t>
            </a:r>
          </a:p>
        </p:txBody>
      </p:sp>
      <p:sp>
        <p:nvSpPr>
          <p:cNvPr id="380943" name="Line 15">
            <a:extLst>
              <a:ext uri="{FF2B5EF4-FFF2-40B4-BE49-F238E27FC236}">
                <a16:creationId xmlns:a16="http://schemas.microsoft.com/office/drawing/2014/main" id="{B087462B-1F17-65EF-92E6-F466E4E0F1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59040" y="5852160"/>
            <a:ext cx="243840" cy="325120"/>
          </a:xfrm>
          <a:prstGeom prst="line">
            <a:avLst/>
          </a:prstGeom>
          <a:noFill/>
          <a:ln w="9525">
            <a:solidFill>
              <a:srgbClr val="00FFCC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335" name="Oval 16">
            <a:extLst>
              <a:ext uri="{FF2B5EF4-FFF2-40B4-BE49-F238E27FC236}">
                <a16:creationId xmlns:a16="http://schemas.microsoft.com/office/drawing/2014/main" id="{51A7389C-E0CC-3102-0299-01537DDC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5920" y="6096000"/>
            <a:ext cx="1381760" cy="568960"/>
          </a:xfrm>
          <a:prstGeom prst="ellipse">
            <a:avLst/>
          </a:prstGeom>
          <a:noFill/>
          <a:ln w="9525">
            <a:solidFill>
              <a:srgbClr val="00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rita</a:t>
            </a:r>
          </a:p>
        </p:txBody>
      </p:sp>
      <p:sp>
        <p:nvSpPr>
          <p:cNvPr id="380945" name="Line 17">
            <a:extLst>
              <a:ext uri="{FF2B5EF4-FFF2-40B4-BE49-F238E27FC236}">
                <a16:creationId xmlns:a16="http://schemas.microsoft.com/office/drawing/2014/main" id="{6CD34A13-8D2A-8E98-841D-7C1047C6B5E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84640" y="5689600"/>
            <a:ext cx="731520" cy="406400"/>
          </a:xfrm>
          <a:prstGeom prst="line">
            <a:avLst/>
          </a:prstGeom>
          <a:noFill/>
          <a:ln w="9525">
            <a:solidFill>
              <a:srgbClr val="00FFCC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337" name="Rectangle 18">
            <a:extLst>
              <a:ext uri="{FF2B5EF4-FFF2-40B4-BE49-F238E27FC236}">
                <a16:creationId xmlns:a16="http://schemas.microsoft.com/office/drawing/2014/main" id="{142C089D-3955-6FB0-1FCA-D796C5795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0" y="4876800"/>
            <a:ext cx="1137920" cy="48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707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IS-A</a:t>
            </a:r>
          </a:p>
        </p:txBody>
      </p:sp>
      <p:sp>
        <p:nvSpPr>
          <p:cNvPr id="56338" name="Rectangle 19">
            <a:extLst>
              <a:ext uri="{FF2B5EF4-FFF2-40B4-BE49-F238E27FC236}">
                <a16:creationId xmlns:a16="http://schemas.microsoft.com/office/drawing/2014/main" id="{8440B5DA-87C8-FC2E-B134-E15FC6F4B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760" y="5445760"/>
            <a:ext cx="1137920" cy="48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707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FRIEND-OF</a:t>
            </a:r>
          </a:p>
        </p:txBody>
      </p:sp>
      <p:sp>
        <p:nvSpPr>
          <p:cNvPr id="56339" name="Rectangle 20">
            <a:extLst>
              <a:ext uri="{FF2B5EF4-FFF2-40B4-BE49-F238E27FC236}">
                <a16:creationId xmlns:a16="http://schemas.microsoft.com/office/drawing/2014/main" id="{6D75EA37-49C4-7158-787C-FB0F6928D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7520" y="5689600"/>
            <a:ext cx="1137920" cy="48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707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AGE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Line 2">
            <a:extLst>
              <a:ext uri="{FF2B5EF4-FFF2-40B4-BE49-F238E27FC236}">
                <a16:creationId xmlns:a16="http://schemas.microsoft.com/office/drawing/2014/main" id="{66788A93-6993-30EA-80EA-799DC2214A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6746240"/>
            <a:ext cx="9753600" cy="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347" name="Rectangle 4">
            <a:extLst>
              <a:ext uri="{FF2B5EF4-FFF2-40B4-BE49-F238E27FC236}">
                <a16:creationId xmlns:a16="http://schemas.microsoft.com/office/drawing/2014/main" id="{A4961753-F604-48FF-0DED-190D23324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62560"/>
            <a:ext cx="9834880" cy="65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3413" b="1">
                <a:solidFill>
                  <a:schemeClr val="bg2"/>
                </a:solidFill>
                <a:latin typeface="Century" panose="02040604050505020304" pitchFamily="18" charset="0"/>
                <a:ea typeface="MS PGothic" panose="020B0600070205080204" pitchFamily="34" charset="-128"/>
              </a:rPr>
              <a:t> </a:t>
            </a:r>
            <a:r>
              <a:rPr lang="en-US" altLang="ja-JP" sz="5120">
                <a:solidFill>
                  <a:schemeClr val="bg2"/>
                </a:solidFill>
                <a:latin typeface="Century" panose="02040604050505020304" pitchFamily="18" charset="0"/>
                <a:ea typeface="MS PGothic" panose="020B0600070205080204" pitchFamily="34" charset="-128"/>
              </a:rPr>
              <a:t>Semantic Net</a:t>
            </a:r>
            <a:endParaRPr lang="en-US" altLang="ja-JP" sz="5120" b="1">
              <a:solidFill>
                <a:schemeClr val="bg2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81957" name="Rectangle 5">
            <a:extLst>
              <a:ext uri="{FF2B5EF4-FFF2-40B4-BE49-F238E27FC236}">
                <a16:creationId xmlns:a16="http://schemas.microsoft.com/office/drawing/2014/main" id="{5096367A-52D8-A220-B275-044568917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975361"/>
            <a:ext cx="9103360" cy="79587"/>
          </a:xfrm>
          <a:prstGeom prst="rect">
            <a:avLst/>
          </a:prstGeom>
          <a:gradFill rotWithShape="0">
            <a:gsLst>
              <a:gs pos="0">
                <a:schemeClr val="tx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349" name="Rectangle 6">
            <a:extLst>
              <a:ext uri="{FF2B5EF4-FFF2-40B4-BE49-F238E27FC236}">
                <a16:creationId xmlns:a16="http://schemas.microsoft.com/office/drawing/2014/main" id="{07737162-DA0E-B5A8-AE7B-A8BA3EE4B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760" y="1100667"/>
            <a:ext cx="9265920" cy="850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920">
                <a:solidFill>
                  <a:schemeClr val="bg2"/>
                </a:solidFill>
              </a:rPr>
              <a:t>Common arcs used for representing hierarchies include </a:t>
            </a:r>
            <a:r>
              <a:rPr lang="en-US" altLang="en-US" sz="1920" i="1">
                <a:solidFill>
                  <a:schemeClr val="bg2"/>
                </a:solidFill>
              </a:rPr>
              <a:t>isa</a:t>
            </a:r>
            <a:r>
              <a:rPr lang="en-US" altLang="en-US" sz="1920">
                <a:solidFill>
                  <a:schemeClr val="bg2"/>
                </a:solidFill>
              </a:rPr>
              <a:t> and </a:t>
            </a:r>
            <a:r>
              <a:rPr lang="en-US" altLang="en-US" sz="1920" i="1">
                <a:solidFill>
                  <a:schemeClr val="bg2"/>
                </a:solidFill>
              </a:rPr>
              <a:t>has-part.</a:t>
            </a:r>
          </a:p>
          <a:p>
            <a:pPr eaLnBrk="1" hangingPunct="1"/>
            <a:endParaRPr lang="en-US" altLang="en-US" sz="1920">
              <a:solidFill>
                <a:schemeClr val="bg2"/>
              </a:solidFill>
            </a:endParaRPr>
          </a:p>
        </p:txBody>
      </p:sp>
      <p:sp>
        <p:nvSpPr>
          <p:cNvPr id="381959" name="Rectangle 7">
            <a:extLst>
              <a:ext uri="{FF2B5EF4-FFF2-40B4-BE49-F238E27FC236}">
                <a16:creationId xmlns:a16="http://schemas.microsoft.com/office/drawing/2014/main" id="{513744E6-F4A3-A979-4EB8-5EAD5E912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720" y="6664960"/>
            <a:ext cx="2032000" cy="4876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1960" name="Rectangle 8">
            <a:extLst>
              <a:ext uri="{FF2B5EF4-FFF2-40B4-BE49-F238E27FC236}">
                <a16:creationId xmlns:a16="http://schemas.microsoft.com/office/drawing/2014/main" id="{B7E9FCB5-D205-B545-0DED-EF55A2D03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680" y="6664960"/>
            <a:ext cx="3088640" cy="4876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352" name="Rectangle 9">
            <a:extLst>
              <a:ext uri="{FF2B5EF4-FFF2-40B4-BE49-F238E27FC236}">
                <a16:creationId xmlns:a16="http://schemas.microsoft.com/office/drawing/2014/main" id="{8C741CBC-C310-67E3-52BE-A3396AC82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88160" y="1463040"/>
            <a:ext cx="8290560" cy="1381760"/>
          </a:xfrm>
          <a:noFill/>
        </p:spPr>
        <p:txBody>
          <a:bodyPr vert="horz" wrap="square" lIns="96521" tIns="47413" rIns="96521" bIns="47413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2987">
                <a:solidFill>
                  <a:schemeClr val="bg2"/>
                </a:solidFill>
              </a:rPr>
              <a:t>Example: </a:t>
            </a:r>
            <a:br>
              <a:rPr lang="en-US" altLang="en-US" sz="2987">
                <a:solidFill>
                  <a:schemeClr val="bg2"/>
                </a:solidFill>
              </a:rPr>
            </a:br>
            <a:r>
              <a:rPr lang="en-US" altLang="en-US" sz="2987">
                <a:solidFill>
                  <a:schemeClr val="bg2"/>
                </a:solidFill>
              </a:rPr>
              <a:t>	The Queen Mary is an ocean liner. </a:t>
            </a:r>
            <a:br>
              <a:rPr lang="en-US" altLang="en-US" sz="2987">
                <a:solidFill>
                  <a:schemeClr val="bg2"/>
                </a:solidFill>
              </a:rPr>
            </a:br>
            <a:r>
              <a:rPr lang="en-US" altLang="en-US" sz="2987">
                <a:solidFill>
                  <a:schemeClr val="bg2"/>
                </a:solidFill>
              </a:rPr>
              <a:t>	Every ocean liner is a ship</a:t>
            </a:r>
          </a:p>
        </p:txBody>
      </p:sp>
      <p:sp>
        <p:nvSpPr>
          <p:cNvPr id="57353" name="Rectangle 10">
            <a:extLst>
              <a:ext uri="{FF2B5EF4-FFF2-40B4-BE49-F238E27FC236}">
                <a16:creationId xmlns:a16="http://schemas.microsoft.com/office/drawing/2014/main" id="{DFFAF4A7-97E8-79C0-43A5-B0435BEFE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7215" y="3010747"/>
            <a:ext cx="2272453" cy="646853"/>
          </a:xfrm>
          <a:prstGeom prst="rect">
            <a:avLst/>
          </a:prstGeom>
          <a:solidFill>
            <a:schemeClr val="hlink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6521" tIns="47413" rIns="96521" bIns="47413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ship</a:t>
            </a:r>
          </a:p>
        </p:txBody>
      </p:sp>
      <p:sp>
        <p:nvSpPr>
          <p:cNvPr id="57354" name="Rectangle 11">
            <a:extLst>
              <a:ext uri="{FF2B5EF4-FFF2-40B4-BE49-F238E27FC236}">
                <a16:creationId xmlns:a16="http://schemas.microsoft.com/office/drawing/2014/main" id="{BB45FDE2-DB32-FBEE-332F-378AAC4F3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7215" y="4392507"/>
            <a:ext cx="2272453" cy="646853"/>
          </a:xfrm>
          <a:prstGeom prst="rect">
            <a:avLst/>
          </a:prstGeom>
          <a:solidFill>
            <a:schemeClr val="hlink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6521" tIns="47413" rIns="96521" bIns="47413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 dirty="0" err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Ocean_liner</a:t>
            </a:r>
            <a:endParaRPr kumimoji="0" lang="en-US" altLang="en-US" sz="2560" dirty="0">
              <a:solidFill>
                <a:schemeClr val="bg2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57355" name="Rectangle 12">
            <a:extLst>
              <a:ext uri="{FF2B5EF4-FFF2-40B4-BE49-F238E27FC236}">
                <a16:creationId xmlns:a16="http://schemas.microsoft.com/office/drawing/2014/main" id="{271283C8-7CC7-92B7-339D-B21DE142F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7215" y="5855547"/>
            <a:ext cx="2272453" cy="646853"/>
          </a:xfrm>
          <a:prstGeom prst="rect">
            <a:avLst/>
          </a:prstGeom>
          <a:solidFill>
            <a:schemeClr val="hlink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6521" tIns="47413" rIns="96521" bIns="47413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Queen_mary</a:t>
            </a:r>
          </a:p>
        </p:txBody>
      </p:sp>
      <p:sp>
        <p:nvSpPr>
          <p:cNvPr id="381965" name="Line 13">
            <a:extLst>
              <a:ext uri="{FF2B5EF4-FFF2-40B4-BE49-F238E27FC236}">
                <a16:creationId xmlns:a16="http://schemas.microsoft.com/office/drawing/2014/main" id="{092B3FC9-5B5D-CD1C-AC9A-EAC9FC9B7D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33440" y="3642361"/>
            <a:ext cx="0" cy="7670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1966" name="Line 14">
            <a:extLst>
              <a:ext uri="{FF2B5EF4-FFF2-40B4-BE49-F238E27FC236}">
                <a16:creationId xmlns:a16="http://schemas.microsoft.com/office/drawing/2014/main" id="{8EB8B27B-7D3C-197D-ECBA-A5C403B721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33440" y="5024121"/>
            <a:ext cx="0" cy="84835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358" name="Rectangle 15">
            <a:extLst>
              <a:ext uri="{FF2B5EF4-FFF2-40B4-BE49-F238E27FC236}">
                <a16:creationId xmlns:a16="http://schemas.microsoft.com/office/drawing/2014/main" id="{3CA7BDFF-E6B5-9A29-55AF-566658F95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961" y="3755813"/>
            <a:ext cx="832922" cy="48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521" tIns="47413" rIns="96521" bIns="47413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IS-A</a:t>
            </a:r>
          </a:p>
        </p:txBody>
      </p:sp>
      <p:sp>
        <p:nvSpPr>
          <p:cNvPr id="57359" name="Rectangle 16">
            <a:extLst>
              <a:ext uri="{FF2B5EF4-FFF2-40B4-BE49-F238E27FC236}">
                <a16:creationId xmlns:a16="http://schemas.microsoft.com/office/drawing/2014/main" id="{28BC7B87-1614-18FB-369E-8714BE6EB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481" y="5168053"/>
            <a:ext cx="832922" cy="48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521" tIns="47413" rIns="96521" bIns="47413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IS-A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Line 2">
            <a:extLst>
              <a:ext uri="{FF2B5EF4-FFF2-40B4-BE49-F238E27FC236}">
                <a16:creationId xmlns:a16="http://schemas.microsoft.com/office/drawing/2014/main" id="{E897AF33-EA5B-7796-A656-A6A90C4C7BFC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6746240"/>
            <a:ext cx="9753600" cy="0"/>
          </a:xfrm>
          <a:prstGeom prst="line">
            <a:avLst/>
          </a:prstGeom>
          <a:noFill/>
          <a:ln w="57150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371" name="Rectangle 4">
            <a:extLst>
              <a:ext uri="{FF2B5EF4-FFF2-40B4-BE49-F238E27FC236}">
                <a16:creationId xmlns:a16="http://schemas.microsoft.com/office/drawing/2014/main" id="{B9418B0A-68E2-CE2C-3580-78220A9AF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62560"/>
            <a:ext cx="9834880" cy="65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5120" b="1">
                <a:solidFill>
                  <a:schemeClr val="bg2"/>
                </a:solidFill>
                <a:latin typeface="Century" panose="02040604050505020304" pitchFamily="18" charset="0"/>
                <a:ea typeface="MS PGothic" panose="020B0600070205080204" pitchFamily="34" charset="-128"/>
              </a:rPr>
              <a:t> </a:t>
            </a:r>
            <a:r>
              <a:rPr lang="en-US" altLang="ja-JP" sz="5120">
                <a:solidFill>
                  <a:schemeClr val="bg2"/>
                </a:solidFill>
                <a:latin typeface="Century" panose="02040604050505020304" pitchFamily="18" charset="0"/>
                <a:ea typeface="MS PGothic" panose="020B0600070205080204" pitchFamily="34" charset="-128"/>
              </a:rPr>
              <a:t>Semantic Net </a:t>
            </a:r>
            <a:r>
              <a:rPr lang="en-US" altLang="ja-JP" sz="512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…</a:t>
            </a:r>
            <a:r>
              <a:rPr lang="en-US" altLang="ja-JP" sz="5120">
                <a:solidFill>
                  <a:schemeClr val="bg2"/>
                </a:solidFill>
                <a:latin typeface="Century" panose="02040604050505020304" pitchFamily="18" charset="0"/>
                <a:ea typeface="MS PGothic" panose="020B0600070205080204" pitchFamily="34" charset="-128"/>
              </a:rPr>
              <a:t>..</a:t>
            </a:r>
            <a:endParaRPr lang="en-US" altLang="ja-JP" sz="5120" b="1">
              <a:solidFill>
                <a:schemeClr val="bg2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384005" name="Rectangle 5">
            <a:extLst>
              <a:ext uri="{FF2B5EF4-FFF2-40B4-BE49-F238E27FC236}">
                <a16:creationId xmlns:a16="http://schemas.microsoft.com/office/drawing/2014/main" id="{E3BFE6B1-AD68-C078-84B7-BF98AE529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975361"/>
            <a:ext cx="9103360" cy="79587"/>
          </a:xfrm>
          <a:prstGeom prst="rect">
            <a:avLst/>
          </a:prstGeom>
          <a:gradFill rotWithShape="0">
            <a:gsLst>
              <a:gs pos="0">
                <a:schemeClr val="tx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373" name="Rectangle 6">
            <a:extLst>
              <a:ext uri="{FF2B5EF4-FFF2-40B4-BE49-F238E27FC236}">
                <a16:creationId xmlns:a16="http://schemas.microsoft.com/office/drawing/2014/main" id="{D0F7EEF1-644D-81E2-5AA8-9B840396F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760" y="1100667"/>
            <a:ext cx="9265920" cy="850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920">
                <a:solidFill>
                  <a:schemeClr val="bg2"/>
                </a:solidFill>
              </a:rPr>
              <a:t>Common arcs used for representing hierarchies include </a:t>
            </a:r>
            <a:r>
              <a:rPr lang="en-US" altLang="en-US" sz="1920" i="1">
                <a:solidFill>
                  <a:schemeClr val="bg2"/>
                </a:solidFill>
              </a:rPr>
              <a:t>isa</a:t>
            </a:r>
            <a:r>
              <a:rPr lang="en-US" altLang="en-US" sz="1920">
                <a:solidFill>
                  <a:schemeClr val="bg2"/>
                </a:solidFill>
              </a:rPr>
              <a:t> and </a:t>
            </a:r>
            <a:r>
              <a:rPr lang="en-US" altLang="en-US" sz="1920" i="1">
                <a:solidFill>
                  <a:schemeClr val="bg2"/>
                </a:solidFill>
              </a:rPr>
              <a:t>has-part.</a:t>
            </a:r>
          </a:p>
          <a:p>
            <a:pPr eaLnBrk="1" hangingPunct="1"/>
            <a:endParaRPr lang="en-US" altLang="en-US" sz="1920">
              <a:solidFill>
                <a:schemeClr val="bg2"/>
              </a:solidFill>
            </a:endParaRPr>
          </a:p>
        </p:txBody>
      </p:sp>
      <p:sp>
        <p:nvSpPr>
          <p:cNvPr id="384007" name="Rectangle 7">
            <a:extLst>
              <a:ext uri="{FF2B5EF4-FFF2-40B4-BE49-F238E27FC236}">
                <a16:creationId xmlns:a16="http://schemas.microsoft.com/office/drawing/2014/main" id="{992586BD-68C0-D70B-6BF5-ADAA8401F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720" y="6664960"/>
            <a:ext cx="2032000" cy="4876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4008" name="Rectangle 8">
            <a:extLst>
              <a:ext uri="{FF2B5EF4-FFF2-40B4-BE49-F238E27FC236}">
                <a16:creationId xmlns:a16="http://schemas.microsoft.com/office/drawing/2014/main" id="{8339D10D-469F-599D-D57F-F985B3F76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680" y="6664960"/>
            <a:ext cx="3088640" cy="4876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4009" name="Rectangle 9">
            <a:extLst>
              <a:ext uri="{FF2B5EF4-FFF2-40B4-BE49-F238E27FC236}">
                <a16:creationId xmlns:a16="http://schemas.microsoft.com/office/drawing/2014/main" id="{530AC0F1-A80E-C0DC-1216-CA2DD9B87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720" y="7594601"/>
            <a:ext cx="2032000" cy="4876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4010" name="Rectangle 10">
            <a:extLst>
              <a:ext uri="{FF2B5EF4-FFF2-40B4-BE49-F238E27FC236}">
                <a16:creationId xmlns:a16="http://schemas.microsoft.com/office/drawing/2014/main" id="{FDE20E91-86B1-7D00-E8C9-912C886F2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680" y="7594601"/>
            <a:ext cx="3088640" cy="4876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378" name="Rectangle 11">
            <a:extLst>
              <a:ext uri="{FF2B5EF4-FFF2-40B4-BE49-F238E27FC236}">
                <a16:creationId xmlns:a16="http://schemas.microsoft.com/office/drawing/2014/main" id="{55C1DC0A-6E1F-6553-557E-207839FE6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2335" y="1744134"/>
            <a:ext cx="1703493" cy="646853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6521" tIns="47413" rIns="96521" bIns="47413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SHIP</a:t>
            </a:r>
          </a:p>
        </p:txBody>
      </p:sp>
      <p:sp>
        <p:nvSpPr>
          <p:cNvPr id="58379" name="Rectangle 12">
            <a:extLst>
              <a:ext uri="{FF2B5EF4-FFF2-40B4-BE49-F238E27FC236}">
                <a16:creationId xmlns:a16="http://schemas.microsoft.com/office/drawing/2014/main" id="{3E2BF678-BA13-84DE-F843-0D4854160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7375" y="3694854"/>
            <a:ext cx="1459653" cy="484293"/>
          </a:xfrm>
          <a:prstGeom prst="rect">
            <a:avLst/>
          </a:prstGeom>
          <a:solidFill>
            <a:schemeClr val="hlink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6521" tIns="47413" rIns="96521" bIns="47413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Hull</a:t>
            </a:r>
          </a:p>
        </p:txBody>
      </p:sp>
      <p:sp>
        <p:nvSpPr>
          <p:cNvPr id="58380" name="Rectangle 13">
            <a:extLst>
              <a:ext uri="{FF2B5EF4-FFF2-40B4-BE49-F238E27FC236}">
                <a16:creationId xmlns:a16="http://schemas.microsoft.com/office/drawing/2014/main" id="{79E8995A-1405-50D1-3828-FA1D268AC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5375" y="3694854"/>
            <a:ext cx="1459653" cy="565573"/>
          </a:xfrm>
          <a:prstGeom prst="rect">
            <a:avLst/>
          </a:prstGeom>
          <a:solidFill>
            <a:schemeClr val="hlink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6521" tIns="47413" rIns="96521" bIns="47413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Engine</a:t>
            </a:r>
          </a:p>
        </p:txBody>
      </p:sp>
      <p:sp>
        <p:nvSpPr>
          <p:cNvPr id="58381" name="Rectangle 14">
            <a:extLst>
              <a:ext uri="{FF2B5EF4-FFF2-40B4-BE49-F238E27FC236}">
                <a16:creationId xmlns:a16="http://schemas.microsoft.com/office/drawing/2014/main" id="{11C51D73-6646-7747-B22F-FF0664DE3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6975" y="3694854"/>
            <a:ext cx="1703493" cy="646853"/>
          </a:xfrm>
          <a:prstGeom prst="rect">
            <a:avLst/>
          </a:prstGeom>
          <a:solidFill>
            <a:schemeClr val="hlink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6521" tIns="47413" rIns="96521" bIns="47413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Oil Tanker</a:t>
            </a:r>
          </a:p>
        </p:txBody>
      </p:sp>
      <p:sp>
        <p:nvSpPr>
          <p:cNvPr id="58382" name="Rectangle 15">
            <a:extLst>
              <a:ext uri="{FF2B5EF4-FFF2-40B4-BE49-F238E27FC236}">
                <a16:creationId xmlns:a16="http://schemas.microsoft.com/office/drawing/2014/main" id="{54F67D13-328B-161D-5E0F-6212C46F0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575" y="3694854"/>
            <a:ext cx="1703493" cy="646853"/>
          </a:xfrm>
          <a:prstGeom prst="rect">
            <a:avLst/>
          </a:prstGeom>
          <a:solidFill>
            <a:schemeClr val="hlink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6521" tIns="47413" rIns="96521" bIns="47413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Ocean Liner</a:t>
            </a:r>
          </a:p>
        </p:txBody>
      </p:sp>
      <p:sp>
        <p:nvSpPr>
          <p:cNvPr id="58383" name="Rectangle 16">
            <a:extLst>
              <a:ext uri="{FF2B5EF4-FFF2-40B4-BE49-F238E27FC236}">
                <a16:creationId xmlns:a16="http://schemas.microsoft.com/office/drawing/2014/main" id="{2BB01AC4-206F-31D5-34A2-B0AEC678C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3775" y="5645574"/>
            <a:ext cx="1459653" cy="565573"/>
          </a:xfrm>
          <a:prstGeom prst="rect">
            <a:avLst/>
          </a:prstGeom>
          <a:solidFill>
            <a:schemeClr val="hlink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6521" tIns="47413" rIns="96521" bIns="47413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Boiler</a:t>
            </a:r>
          </a:p>
        </p:txBody>
      </p:sp>
      <p:sp>
        <p:nvSpPr>
          <p:cNvPr id="58384" name="Rectangle 17">
            <a:extLst>
              <a:ext uri="{FF2B5EF4-FFF2-40B4-BE49-F238E27FC236}">
                <a16:creationId xmlns:a16="http://schemas.microsoft.com/office/drawing/2014/main" id="{0F0B7658-DC5D-BF44-63B6-45470076A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5375" y="5645574"/>
            <a:ext cx="1703493" cy="646853"/>
          </a:xfrm>
          <a:prstGeom prst="rect">
            <a:avLst/>
          </a:prstGeom>
          <a:solidFill>
            <a:schemeClr val="hlink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6521" tIns="47413" rIns="96521" bIns="47413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Liver Pool</a:t>
            </a:r>
          </a:p>
        </p:txBody>
      </p:sp>
      <p:sp>
        <p:nvSpPr>
          <p:cNvPr id="58385" name="Rectangle 18">
            <a:extLst>
              <a:ext uri="{FF2B5EF4-FFF2-40B4-BE49-F238E27FC236}">
                <a16:creationId xmlns:a16="http://schemas.microsoft.com/office/drawing/2014/main" id="{CD00F877-661A-B830-A29D-5510CDE10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535" y="5726854"/>
            <a:ext cx="1703493" cy="646853"/>
          </a:xfrm>
          <a:prstGeom prst="rect">
            <a:avLst/>
          </a:prstGeom>
          <a:solidFill>
            <a:schemeClr val="hlink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6521" tIns="47413" rIns="96521" bIns="47413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Queen Mary</a:t>
            </a:r>
          </a:p>
        </p:txBody>
      </p:sp>
      <p:sp>
        <p:nvSpPr>
          <p:cNvPr id="58386" name="Rectangle 19">
            <a:extLst>
              <a:ext uri="{FF2B5EF4-FFF2-40B4-BE49-F238E27FC236}">
                <a16:creationId xmlns:a16="http://schemas.microsoft.com/office/drawing/2014/main" id="{8B776304-D9EB-5F61-E1C4-76A86F9CD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575" y="5645574"/>
            <a:ext cx="1784773" cy="971973"/>
          </a:xfrm>
          <a:prstGeom prst="rect">
            <a:avLst/>
          </a:prstGeom>
          <a:solidFill>
            <a:schemeClr val="hlink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6521" tIns="47413" rIns="96521" bIns="47413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Swimming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Pool</a:t>
            </a:r>
          </a:p>
        </p:txBody>
      </p:sp>
      <p:sp>
        <p:nvSpPr>
          <p:cNvPr id="384020" name="Line 20">
            <a:extLst>
              <a:ext uri="{FF2B5EF4-FFF2-40B4-BE49-F238E27FC236}">
                <a16:creationId xmlns:a16="http://schemas.microsoft.com/office/drawing/2014/main" id="{29604E0B-AA37-FF32-2FF4-E22D4073F3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64480" y="2457028"/>
            <a:ext cx="0" cy="125475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4021" name="Line 21">
            <a:extLst>
              <a:ext uri="{FF2B5EF4-FFF2-40B4-BE49-F238E27FC236}">
                <a16:creationId xmlns:a16="http://schemas.microsoft.com/office/drawing/2014/main" id="{6BDFA895-966F-46B9-DE52-E6A16FFB76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9680" y="2213188"/>
            <a:ext cx="0" cy="149859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4022" name="Line 22">
            <a:extLst>
              <a:ext uri="{FF2B5EF4-FFF2-40B4-BE49-F238E27FC236}">
                <a16:creationId xmlns:a16="http://schemas.microsoft.com/office/drawing/2014/main" id="{385B9373-A9A8-D3CC-6AC2-F82F34668F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5081" y="2230121"/>
            <a:ext cx="2555239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4023" name="Line 23">
            <a:extLst>
              <a:ext uri="{FF2B5EF4-FFF2-40B4-BE49-F238E27FC236}">
                <a16:creationId xmlns:a16="http://schemas.microsoft.com/office/drawing/2014/main" id="{AE2EB1EB-1463-79D0-DB70-4AD8912FB1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27520" y="2457028"/>
            <a:ext cx="0" cy="125475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4024" name="Line 24">
            <a:extLst>
              <a:ext uri="{FF2B5EF4-FFF2-40B4-BE49-F238E27FC236}">
                <a16:creationId xmlns:a16="http://schemas.microsoft.com/office/drawing/2014/main" id="{0A3BF1DD-7261-2636-3D31-F16380B3D4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09760" y="2032000"/>
            <a:ext cx="0" cy="166116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4025" name="Line 25">
            <a:extLst>
              <a:ext uri="{FF2B5EF4-FFF2-40B4-BE49-F238E27FC236}">
                <a16:creationId xmlns:a16="http://schemas.microsoft.com/office/drawing/2014/main" id="{100C4FEB-EB32-5085-173A-29A4FEB00D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12281" y="2067561"/>
            <a:ext cx="2717799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4026" name="Line 26">
            <a:extLst>
              <a:ext uri="{FF2B5EF4-FFF2-40B4-BE49-F238E27FC236}">
                <a16:creationId xmlns:a16="http://schemas.microsoft.com/office/drawing/2014/main" id="{EA83452D-A707-D227-A845-8602D8D7F6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27520" y="4976708"/>
            <a:ext cx="0" cy="68579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4027" name="Line 27">
            <a:extLst>
              <a:ext uri="{FF2B5EF4-FFF2-40B4-BE49-F238E27FC236}">
                <a16:creationId xmlns:a16="http://schemas.microsoft.com/office/drawing/2014/main" id="{C1A80D28-4B10-51EF-64DC-FA2165F959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49241" y="4993641"/>
            <a:ext cx="1498599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4028" name="Line 28">
            <a:extLst>
              <a:ext uri="{FF2B5EF4-FFF2-40B4-BE49-F238E27FC236}">
                <a16:creationId xmlns:a16="http://schemas.microsoft.com/office/drawing/2014/main" id="{75D3E8F1-5385-DD5A-98C9-A03C8830E9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64480" y="4326468"/>
            <a:ext cx="0" cy="68579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4029" name="Line 29">
            <a:extLst>
              <a:ext uri="{FF2B5EF4-FFF2-40B4-BE49-F238E27FC236}">
                <a16:creationId xmlns:a16="http://schemas.microsoft.com/office/drawing/2014/main" id="{327F69B2-7B75-2191-7965-9BA919405E3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7760" y="4287520"/>
            <a:ext cx="0" cy="68580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4030" name="Line 30">
            <a:extLst>
              <a:ext uri="{FF2B5EF4-FFF2-40B4-BE49-F238E27FC236}">
                <a16:creationId xmlns:a16="http://schemas.microsoft.com/office/drawing/2014/main" id="{570E0D27-BFC8-F773-A046-20C9AD8A1B1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3161" y="4993641"/>
            <a:ext cx="2311399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4031" name="Line 31">
            <a:extLst>
              <a:ext uri="{FF2B5EF4-FFF2-40B4-BE49-F238E27FC236}">
                <a16:creationId xmlns:a16="http://schemas.microsoft.com/office/drawing/2014/main" id="{18F3A834-FED7-2B65-318F-506DCE3869E4}"/>
              </a:ext>
            </a:extLst>
          </p:cNvPr>
          <p:cNvSpPr>
            <a:spLocks noChangeShapeType="1"/>
          </p:cNvSpPr>
          <p:nvPr/>
        </p:nvSpPr>
        <p:spPr bwMode="auto">
          <a:xfrm>
            <a:off x="9834880" y="5019040"/>
            <a:ext cx="0" cy="60452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4032" name="Line 32">
            <a:extLst>
              <a:ext uri="{FF2B5EF4-FFF2-40B4-BE49-F238E27FC236}">
                <a16:creationId xmlns:a16="http://schemas.microsoft.com/office/drawing/2014/main" id="{FE1E94A3-C56B-C598-BBD5-F6129CA7A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3280" y="4368800"/>
            <a:ext cx="0" cy="125476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4033" name="Line 33">
            <a:extLst>
              <a:ext uri="{FF2B5EF4-FFF2-40B4-BE49-F238E27FC236}">
                <a16:creationId xmlns:a16="http://schemas.microsoft.com/office/drawing/2014/main" id="{9C029AE7-A1EC-BCE4-58B1-284DBDEB85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4800" y="4368800"/>
            <a:ext cx="0" cy="60452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4034" name="Line 34">
            <a:extLst>
              <a:ext uri="{FF2B5EF4-FFF2-40B4-BE49-F238E27FC236}">
                <a16:creationId xmlns:a16="http://schemas.microsoft.com/office/drawing/2014/main" id="{4D50ABA0-B951-5E74-0E86-CF49F19410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0201" y="4993641"/>
            <a:ext cx="1904999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4035" name="Line 35">
            <a:extLst>
              <a:ext uri="{FF2B5EF4-FFF2-40B4-BE49-F238E27FC236}">
                <a16:creationId xmlns:a16="http://schemas.microsoft.com/office/drawing/2014/main" id="{9DDF8F5D-2FFC-24FD-C3D6-6B0964A90B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5520" y="5019040"/>
            <a:ext cx="0" cy="68580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403" name="Rectangle 36">
            <a:extLst>
              <a:ext uri="{FF2B5EF4-FFF2-40B4-BE49-F238E27FC236}">
                <a16:creationId xmlns:a16="http://schemas.microsoft.com/office/drawing/2014/main" id="{79AC1BC1-D0AD-C85E-D97D-651A294C8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9561" y="1788160"/>
            <a:ext cx="672622" cy="39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521" tIns="47413" rIns="96521" bIns="47413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920">
                <a:latin typeface="Times New Roman" panose="02020603050405020304" pitchFamily="18" charset="0"/>
                <a:ea typeface="MS PGothic" panose="020B0600070205080204" pitchFamily="34" charset="-128"/>
              </a:rPr>
              <a:t>IS-A</a:t>
            </a:r>
          </a:p>
        </p:txBody>
      </p:sp>
      <p:sp>
        <p:nvSpPr>
          <p:cNvPr id="58404" name="Rectangle 37">
            <a:extLst>
              <a:ext uri="{FF2B5EF4-FFF2-40B4-BE49-F238E27FC236}">
                <a16:creationId xmlns:a16="http://schemas.microsoft.com/office/drawing/2014/main" id="{BE637894-5EC8-7CE1-E899-C0FA2F144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7641" y="1544320"/>
            <a:ext cx="1359733" cy="39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521" tIns="47413" rIns="96521" bIns="47413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920">
                <a:latin typeface="Times New Roman" panose="02020603050405020304" pitchFamily="18" charset="0"/>
                <a:ea typeface="MS PGothic" panose="020B0600070205080204" pitchFamily="34" charset="-128"/>
              </a:rPr>
              <a:t>HAS-PART</a:t>
            </a:r>
          </a:p>
        </p:txBody>
      </p:sp>
      <p:sp>
        <p:nvSpPr>
          <p:cNvPr id="58405" name="Rectangle 38">
            <a:extLst>
              <a:ext uri="{FF2B5EF4-FFF2-40B4-BE49-F238E27FC236}">
                <a16:creationId xmlns:a16="http://schemas.microsoft.com/office/drawing/2014/main" id="{714059B3-705C-8AB8-46CE-D45C1155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801" y="4551680"/>
            <a:ext cx="832922" cy="48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521" tIns="47413" rIns="96521" bIns="47413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latin typeface="Times New Roman" panose="02020603050405020304" pitchFamily="18" charset="0"/>
                <a:ea typeface="MS PGothic" panose="020B0600070205080204" pitchFamily="34" charset="-128"/>
              </a:rPr>
              <a:t>IS-A</a:t>
            </a:r>
          </a:p>
        </p:txBody>
      </p:sp>
      <p:sp>
        <p:nvSpPr>
          <p:cNvPr id="58406" name="Rectangle 39">
            <a:extLst>
              <a:ext uri="{FF2B5EF4-FFF2-40B4-BE49-F238E27FC236}">
                <a16:creationId xmlns:a16="http://schemas.microsoft.com/office/drawing/2014/main" id="{AE986E68-BB17-A65C-35BA-1C25F8E6E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800" y="2844800"/>
            <a:ext cx="1359733" cy="39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521" tIns="47413" rIns="96521" bIns="47413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920">
                <a:latin typeface="Times New Roman" panose="02020603050405020304" pitchFamily="18" charset="0"/>
                <a:ea typeface="MS PGothic" panose="020B0600070205080204" pitchFamily="34" charset="-128"/>
              </a:rPr>
              <a:t>HAS-PART</a:t>
            </a:r>
          </a:p>
        </p:txBody>
      </p:sp>
      <p:sp>
        <p:nvSpPr>
          <p:cNvPr id="58407" name="Rectangle 40">
            <a:extLst>
              <a:ext uri="{FF2B5EF4-FFF2-40B4-BE49-F238E27FC236}">
                <a16:creationId xmlns:a16="http://schemas.microsoft.com/office/drawing/2014/main" id="{7A60D20B-1768-BB22-2440-C6D7112E8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4551680"/>
            <a:ext cx="1359733" cy="39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521" tIns="47413" rIns="96521" bIns="47413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920">
                <a:latin typeface="Times New Roman" panose="02020603050405020304" pitchFamily="18" charset="0"/>
                <a:ea typeface="MS PGothic" panose="020B0600070205080204" pitchFamily="34" charset="-128"/>
              </a:rPr>
              <a:t>HAS-PART</a:t>
            </a:r>
          </a:p>
        </p:txBody>
      </p:sp>
      <p:sp>
        <p:nvSpPr>
          <p:cNvPr id="58408" name="Rectangle 41">
            <a:extLst>
              <a:ext uri="{FF2B5EF4-FFF2-40B4-BE49-F238E27FC236}">
                <a16:creationId xmlns:a16="http://schemas.microsoft.com/office/drawing/2014/main" id="{1EAF73F1-5C94-4CDA-EE8B-150F35F48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680" y="2763520"/>
            <a:ext cx="672622" cy="39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521" tIns="47413" rIns="96521" bIns="47413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920">
                <a:latin typeface="Times New Roman" panose="02020603050405020304" pitchFamily="18" charset="0"/>
                <a:ea typeface="MS PGothic" panose="020B0600070205080204" pitchFamily="34" charset="-128"/>
              </a:rPr>
              <a:t>IS-A</a:t>
            </a:r>
          </a:p>
        </p:txBody>
      </p:sp>
      <p:sp>
        <p:nvSpPr>
          <p:cNvPr id="58409" name="Rectangle 42">
            <a:extLst>
              <a:ext uri="{FF2B5EF4-FFF2-40B4-BE49-F238E27FC236}">
                <a16:creationId xmlns:a16="http://schemas.microsoft.com/office/drawing/2014/main" id="{B871CC76-7780-D509-FCA6-E498095A6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320" y="4551680"/>
            <a:ext cx="672622" cy="39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521" tIns="47413" rIns="96521" bIns="47413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920">
                <a:latin typeface="Times New Roman" panose="02020603050405020304" pitchFamily="18" charset="0"/>
                <a:ea typeface="MS PGothic" panose="020B0600070205080204" pitchFamily="34" charset="-128"/>
              </a:rPr>
              <a:t>IS-A</a:t>
            </a:r>
          </a:p>
        </p:txBody>
      </p:sp>
      <p:sp>
        <p:nvSpPr>
          <p:cNvPr id="58410" name="Rectangle 43">
            <a:extLst>
              <a:ext uri="{FF2B5EF4-FFF2-40B4-BE49-F238E27FC236}">
                <a16:creationId xmlns:a16="http://schemas.microsoft.com/office/drawing/2014/main" id="{DD99F932-283C-F052-5C6F-EF6032156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5840" y="5201920"/>
            <a:ext cx="1359733" cy="39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521" tIns="47413" rIns="96521" bIns="47413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920">
                <a:latin typeface="Times New Roman" panose="02020603050405020304" pitchFamily="18" charset="0"/>
                <a:ea typeface="MS PGothic" panose="020B0600070205080204" pitchFamily="34" charset="-128"/>
              </a:rPr>
              <a:t>HAS-PART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86E2B83D-30E1-8AD6-50A6-71822B0E4B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5840" y="650240"/>
            <a:ext cx="8453120" cy="1219200"/>
          </a:xfrm>
        </p:spPr>
        <p:txBody>
          <a:bodyPr/>
          <a:lstStyle/>
          <a:p>
            <a:pPr eaLnBrk="1" hangingPunct="1"/>
            <a:r>
              <a:rPr lang="en-US" altLang="en-US"/>
              <a:t>Semantic Networks- example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BD0E51FF-2332-7BEF-9F69-5CCA0A8F34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69440" y="1747520"/>
            <a:ext cx="8859520" cy="73152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chemeClr val="bg2"/>
                </a:solidFill>
              </a:rPr>
              <a:t>Knowledge represented as a network or </a:t>
            </a:r>
            <a:r>
              <a:rPr lang="en-US" altLang="en-US" i="1">
                <a:solidFill>
                  <a:schemeClr val="bg2"/>
                </a:solidFill>
              </a:rPr>
              <a:t>graph</a:t>
            </a:r>
            <a:endParaRPr lang="en-US" altLang="en-US">
              <a:solidFill>
                <a:schemeClr val="bg2"/>
              </a:solidFill>
            </a:endParaRPr>
          </a:p>
          <a:p>
            <a:pPr eaLnBrk="1" hangingPunct="1"/>
            <a:endParaRPr lang="en-US" altLang="en-US">
              <a:solidFill>
                <a:schemeClr val="bg2"/>
              </a:solidFill>
            </a:endParaRPr>
          </a:p>
        </p:txBody>
      </p:sp>
      <p:sp>
        <p:nvSpPr>
          <p:cNvPr id="59396" name="Oval 4">
            <a:extLst>
              <a:ext uri="{FF2B5EF4-FFF2-40B4-BE49-F238E27FC236}">
                <a16:creationId xmlns:a16="http://schemas.microsoft.com/office/drawing/2014/main" id="{9B987E6E-F5D1-43F7-F9B4-BA8BA57C5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760" y="2682240"/>
            <a:ext cx="1381760" cy="7315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</a:rPr>
              <a:t>Animal</a:t>
            </a:r>
          </a:p>
        </p:txBody>
      </p:sp>
      <p:sp>
        <p:nvSpPr>
          <p:cNvPr id="59397" name="Oval 5">
            <a:extLst>
              <a:ext uri="{FF2B5EF4-FFF2-40B4-BE49-F238E27FC236}">
                <a16:creationId xmlns:a16="http://schemas.microsoft.com/office/drawing/2014/main" id="{F5C37E83-B9BA-A1C3-B525-F8FCF115A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0" y="3657600"/>
            <a:ext cx="1381760" cy="7315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</a:rPr>
              <a:t>Reptile</a:t>
            </a:r>
          </a:p>
        </p:txBody>
      </p:sp>
      <p:sp>
        <p:nvSpPr>
          <p:cNvPr id="59398" name="Oval 6">
            <a:extLst>
              <a:ext uri="{FF2B5EF4-FFF2-40B4-BE49-F238E27FC236}">
                <a16:creationId xmlns:a16="http://schemas.microsoft.com/office/drawing/2014/main" id="{B66A4B1F-F9EA-AA3E-71AB-BE3B8BAB5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680" y="4958080"/>
            <a:ext cx="1381760" cy="7315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</a:rPr>
              <a:t>Elephant</a:t>
            </a:r>
          </a:p>
        </p:txBody>
      </p:sp>
      <p:sp>
        <p:nvSpPr>
          <p:cNvPr id="59399" name="Oval 7">
            <a:extLst>
              <a:ext uri="{FF2B5EF4-FFF2-40B4-BE49-F238E27FC236}">
                <a16:creationId xmlns:a16="http://schemas.microsoft.com/office/drawing/2014/main" id="{3051D6E8-B21A-0CCB-BA94-C2AB8044D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680" y="6258560"/>
            <a:ext cx="1381760" cy="7315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</a:rPr>
              <a:t>Nellie</a:t>
            </a:r>
          </a:p>
        </p:txBody>
      </p:sp>
      <p:sp>
        <p:nvSpPr>
          <p:cNvPr id="59400" name="Oval 8">
            <a:extLst>
              <a:ext uri="{FF2B5EF4-FFF2-40B4-BE49-F238E27FC236}">
                <a16:creationId xmlns:a16="http://schemas.microsoft.com/office/drawing/2014/main" id="{5AB7C8C2-B5A1-005E-B79D-263C9DDAD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680" y="3738880"/>
            <a:ext cx="1381760" cy="7315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</a:rPr>
              <a:t>Mammal</a:t>
            </a:r>
          </a:p>
        </p:txBody>
      </p:sp>
      <p:sp>
        <p:nvSpPr>
          <p:cNvPr id="59401" name="Oval 9">
            <a:extLst>
              <a:ext uri="{FF2B5EF4-FFF2-40B4-BE49-F238E27FC236}">
                <a16:creationId xmlns:a16="http://schemas.microsoft.com/office/drawing/2014/main" id="{9531F029-AF58-0C69-44AC-12D9347CD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9520" y="6258560"/>
            <a:ext cx="1381760" cy="7315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</a:rPr>
              <a:t>apples</a:t>
            </a:r>
          </a:p>
        </p:txBody>
      </p:sp>
      <p:sp>
        <p:nvSpPr>
          <p:cNvPr id="59402" name="Oval 10">
            <a:extLst>
              <a:ext uri="{FF2B5EF4-FFF2-40B4-BE49-F238E27FC236}">
                <a16:creationId xmlns:a16="http://schemas.microsoft.com/office/drawing/2014/main" id="{4F6EA3F3-92EC-7442-B1C8-0BF7521E7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240" y="4958080"/>
            <a:ext cx="1381760" cy="7315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</a:rPr>
              <a:t>large</a:t>
            </a:r>
          </a:p>
        </p:txBody>
      </p:sp>
      <p:sp>
        <p:nvSpPr>
          <p:cNvPr id="59403" name="Oval 11">
            <a:extLst>
              <a:ext uri="{FF2B5EF4-FFF2-40B4-BE49-F238E27FC236}">
                <a16:creationId xmlns:a16="http://schemas.microsoft.com/office/drawing/2014/main" id="{5EF11243-AE2F-4052-FAB0-205BCEE06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480" y="2763520"/>
            <a:ext cx="1381760" cy="7315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</a:rPr>
              <a:t>head</a:t>
            </a:r>
          </a:p>
        </p:txBody>
      </p:sp>
      <p:sp>
        <p:nvSpPr>
          <p:cNvPr id="372748" name="Line 12">
            <a:extLst>
              <a:ext uri="{FF2B5EF4-FFF2-40B4-BE49-F238E27FC236}">
                <a16:creationId xmlns:a16="http://schemas.microsoft.com/office/drawing/2014/main" id="{ED557E21-4755-C49A-C456-36A93F813F1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7520" y="3007360"/>
            <a:ext cx="650240" cy="812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2749" name="Line 13">
            <a:extLst>
              <a:ext uri="{FF2B5EF4-FFF2-40B4-BE49-F238E27FC236}">
                <a16:creationId xmlns:a16="http://schemas.microsoft.com/office/drawing/2014/main" id="{53236D7F-5712-13E2-D447-DDAAE9EC9C95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6720" y="5364480"/>
            <a:ext cx="7315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2750" name="Line 14">
            <a:extLst>
              <a:ext uri="{FF2B5EF4-FFF2-40B4-BE49-F238E27FC236}">
                <a16:creationId xmlns:a16="http://schemas.microsoft.com/office/drawing/2014/main" id="{5365388C-B7E6-2CBC-0944-396BB812A1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5440" y="6583680"/>
            <a:ext cx="89408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2751" name="Line 15">
            <a:extLst>
              <a:ext uri="{FF2B5EF4-FFF2-40B4-BE49-F238E27FC236}">
                <a16:creationId xmlns:a16="http://schemas.microsoft.com/office/drawing/2014/main" id="{68E88F74-7629-B8CE-E4AC-D025F66FC6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6480" y="5689600"/>
            <a:ext cx="0" cy="5689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2752" name="Line 16">
            <a:extLst>
              <a:ext uri="{FF2B5EF4-FFF2-40B4-BE49-F238E27FC236}">
                <a16:creationId xmlns:a16="http://schemas.microsoft.com/office/drawing/2014/main" id="{D0EDA492-965E-D376-09CB-4B0840F4F5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3920" y="4470400"/>
            <a:ext cx="0" cy="4876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2753" name="Line 17">
            <a:extLst>
              <a:ext uri="{FF2B5EF4-FFF2-40B4-BE49-F238E27FC236}">
                <a16:creationId xmlns:a16="http://schemas.microsoft.com/office/drawing/2014/main" id="{ACC2FAD5-2CD4-5D3C-446E-975851A3431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02400" y="3332480"/>
            <a:ext cx="650240" cy="40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2754" name="Line 18">
            <a:extLst>
              <a:ext uri="{FF2B5EF4-FFF2-40B4-BE49-F238E27FC236}">
                <a16:creationId xmlns:a16="http://schemas.microsoft.com/office/drawing/2014/main" id="{A9A1F825-E935-C0E1-6EFE-60D286885B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20640" y="3332480"/>
            <a:ext cx="568960" cy="325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411" name="Text Box 19">
            <a:extLst>
              <a:ext uri="{FF2B5EF4-FFF2-40B4-BE49-F238E27FC236}">
                <a16:creationId xmlns:a16="http://schemas.microsoft.com/office/drawing/2014/main" id="{C47998A4-3439-9B8E-66EC-F9D856A5F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0915" y="3090033"/>
            <a:ext cx="129715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 i="1" dirty="0">
                <a:solidFill>
                  <a:schemeClr val="bg2"/>
                </a:solidFill>
                <a:latin typeface="Times New Roman" panose="02020603050405020304" pitchFamily="18" charset="0"/>
              </a:rPr>
              <a:t>subclass</a:t>
            </a:r>
          </a:p>
        </p:txBody>
      </p:sp>
      <p:sp>
        <p:nvSpPr>
          <p:cNvPr id="59412" name="Text Box 20">
            <a:extLst>
              <a:ext uri="{FF2B5EF4-FFF2-40B4-BE49-F238E27FC236}">
                <a16:creationId xmlns:a16="http://schemas.microsoft.com/office/drawing/2014/main" id="{CEA97B03-4FCC-6F03-5027-C1A5A90F4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4187" y="3295227"/>
            <a:ext cx="129715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 i="1">
                <a:solidFill>
                  <a:schemeClr val="bg2"/>
                </a:solidFill>
                <a:latin typeface="Times New Roman" panose="02020603050405020304" pitchFamily="18" charset="0"/>
              </a:rPr>
              <a:t>subclass</a:t>
            </a:r>
          </a:p>
        </p:txBody>
      </p:sp>
      <p:sp>
        <p:nvSpPr>
          <p:cNvPr id="59413" name="Text Box 21">
            <a:extLst>
              <a:ext uri="{FF2B5EF4-FFF2-40B4-BE49-F238E27FC236}">
                <a16:creationId xmlns:a16="http://schemas.microsoft.com/office/drawing/2014/main" id="{3A2E0A6A-6950-75E4-663D-3B644E413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947" y="2455334"/>
            <a:ext cx="1186543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 i="1">
                <a:solidFill>
                  <a:schemeClr val="bg2"/>
                </a:solidFill>
                <a:latin typeface="Times New Roman" panose="02020603050405020304" pitchFamily="18" charset="0"/>
              </a:rPr>
              <a:t>haspart</a:t>
            </a:r>
          </a:p>
        </p:txBody>
      </p:sp>
      <p:sp>
        <p:nvSpPr>
          <p:cNvPr id="59414" name="Text Box 22">
            <a:extLst>
              <a:ext uri="{FF2B5EF4-FFF2-40B4-BE49-F238E27FC236}">
                <a16:creationId xmlns:a16="http://schemas.microsoft.com/office/drawing/2014/main" id="{23804209-10C3-F18D-05B2-4A4F2F126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2213" y="4446694"/>
            <a:ext cx="129715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 i="1">
                <a:solidFill>
                  <a:schemeClr val="bg2"/>
                </a:solidFill>
                <a:latin typeface="Times New Roman" panose="02020603050405020304" pitchFamily="18" charset="0"/>
              </a:rPr>
              <a:t>subclass</a:t>
            </a:r>
          </a:p>
        </p:txBody>
      </p:sp>
      <p:sp>
        <p:nvSpPr>
          <p:cNvPr id="59415" name="Text Box 23">
            <a:extLst>
              <a:ext uri="{FF2B5EF4-FFF2-40B4-BE49-F238E27FC236}">
                <a16:creationId xmlns:a16="http://schemas.microsoft.com/office/drawing/2014/main" id="{96F0AAFF-8EA9-B589-DD52-17CC1EA11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0827" y="5814907"/>
            <a:ext cx="1277914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 i="1">
                <a:solidFill>
                  <a:schemeClr val="bg2"/>
                </a:solidFill>
                <a:latin typeface="Times New Roman" panose="02020603050405020304" pitchFamily="18" charset="0"/>
              </a:rPr>
              <a:t>instance</a:t>
            </a:r>
          </a:p>
        </p:txBody>
      </p:sp>
      <p:sp>
        <p:nvSpPr>
          <p:cNvPr id="59416" name="Text Box 24">
            <a:extLst>
              <a:ext uri="{FF2B5EF4-FFF2-40B4-BE49-F238E27FC236}">
                <a16:creationId xmlns:a16="http://schemas.microsoft.com/office/drawing/2014/main" id="{89D20858-BFA2-30D1-8D73-24DE1E210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9787" y="6627707"/>
            <a:ext cx="787395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 i="1">
                <a:solidFill>
                  <a:schemeClr val="bg2"/>
                </a:solidFill>
                <a:latin typeface="Times New Roman" panose="02020603050405020304" pitchFamily="18" charset="0"/>
              </a:rPr>
              <a:t>likes</a:t>
            </a:r>
          </a:p>
        </p:txBody>
      </p:sp>
      <p:sp>
        <p:nvSpPr>
          <p:cNvPr id="59417" name="Text Box 25">
            <a:extLst>
              <a:ext uri="{FF2B5EF4-FFF2-40B4-BE49-F238E27FC236}">
                <a16:creationId xmlns:a16="http://schemas.microsoft.com/office/drawing/2014/main" id="{A60F23DA-CEF2-C68E-3D67-9CCDEC2DD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9787" y="5245947"/>
            <a:ext cx="678391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 i="1">
                <a:solidFill>
                  <a:schemeClr val="bg2"/>
                </a:solidFill>
                <a:latin typeface="Times New Roman" panose="02020603050405020304" pitchFamily="18" charset="0"/>
              </a:rPr>
              <a:t>size</a:t>
            </a:r>
          </a:p>
        </p:txBody>
      </p:sp>
      <p:sp>
        <p:nvSpPr>
          <p:cNvPr id="59418" name="Oval 26">
            <a:extLst>
              <a:ext uri="{FF2B5EF4-FFF2-40B4-BE49-F238E27FC236}">
                <a16:creationId xmlns:a16="http://schemas.microsoft.com/office/drawing/2014/main" id="{0194589B-2B46-A142-5A0B-B573F6775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680" y="5039360"/>
            <a:ext cx="1381760" cy="73152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solidFill>
                  <a:schemeClr val="bg2"/>
                </a:solidFill>
                <a:latin typeface="Times New Roman" panose="02020603050405020304" pitchFamily="18" charset="0"/>
              </a:rPr>
              <a:t>Africa</a:t>
            </a:r>
          </a:p>
        </p:txBody>
      </p:sp>
      <p:sp>
        <p:nvSpPr>
          <p:cNvPr id="372763" name="Line 27">
            <a:extLst>
              <a:ext uri="{FF2B5EF4-FFF2-40B4-BE49-F238E27FC236}">
                <a16:creationId xmlns:a16="http://schemas.microsoft.com/office/drawing/2014/main" id="{DA3F42CE-EB78-4F6D-2FED-340501C4BF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52160" y="5364480"/>
            <a:ext cx="7315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420" name="Text Box 28">
            <a:extLst>
              <a:ext uri="{FF2B5EF4-FFF2-40B4-BE49-F238E27FC236}">
                <a16:creationId xmlns:a16="http://schemas.microsoft.com/office/drawing/2014/main" id="{FEE6623B-0238-9DAF-2207-E65C816FC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2667" y="4717627"/>
            <a:ext cx="1042273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 i="1">
                <a:solidFill>
                  <a:schemeClr val="bg2"/>
                </a:solidFill>
                <a:latin typeface="Times New Roman" panose="02020603050405020304" pitchFamily="18" charset="0"/>
              </a:rPr>
              <a:t>livesin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8CC7C2-A101-D748-905F-5EDB700D5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434" y="873663"/>
            <a:ext cx="8128000" cy="714003"/>
          </a:xfrm>
        </p:spPr>
        <p:txBody>
          <a:bodyPr/>
          <a:lstStyle/>
          <a:p>
            <a:r>
              <a:rPr lang="en-US" sz="2400" dirty="0"/>
              <a:t>Here we use only one relation for illustration</a:t>
            </a:r>
          </a:p>
          <a:p>
            <a:pPr lvl="1"/>
            <a:r>
              <a:rPr lang="en-US" sz="2400" dirty="0"/>
              <a:t>The numbers should represent the relations</a:t>
            </a:r>
          </a:p>
          <a:p>
            <a:pPr lvl="1"/>
            <a:r>
              <a:rPr lang="en-US" sz="2400" dirty="0"/>
              <a:t>For example, 1=&gt; has a (animals has head</a:t>
            </a:r>
          </a:p>
          <a:p>
            <a:pPr lvl="1"/>
            <a:r>
              <a:rPr lang="en-US" sz="2400" dirty="0"/>
              <a:t>2 </a:t>
            </a:r>
            <a:r>
              <a:rPr lang="en-US" sz="2400" b="1" u="sng" dirty="0"/>
              <a:t>is a</a:t>
            </a:r>
            <a:r>
              <a:rPr lang="en-US" sz="2400" dirty="0"/>
              <a:t>, a mammal is an animal</a:t>
            </a:r>
          </a:p>
          <a:p>
            <a:pPr lvl="1"/>
            <a:r>
              <a:rPr lang="en-US" sz="2400" dirty="0"/>
              <a:t>3 </a:t>
            </a:r>
            <a:r>
              <a:rPr lang="en-US" sz="2400" b="1" u="sng" dirty="0"/>
              <a:t>lives in</a:t>
            </a:r>
            <a:r>
              <a:rPr lang="en-US" sz="2400" dirty="0"/>
              <a:t>, Elephant lives in Africa</a:t>
            </a:r>
          </a:p>
          <a:p>
            <a:pPr lvl="1"/>
            <a:r>
              <a:rPr lang="en-US" sz="2400" dirty="0"/>
              <a:t>4 </a:t>
            </a:r>
            <a:r>
              <a:rPr lang="en-US" sz="2400" b="1" dirty="0"/>
              <a:t>Likes</a:t>
            </a:r>
            <a:r>
              <a:rPr lang="en-US" sz="2400" dirty="0"/>
              <a:t>, etc.</a:t>
            </a:r>
          </a:p>
          <a:p>
            <a:pPr lvl="1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CD5D4-2EA9-7794-4CEE-D0C7F82FA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972" y="11465"/>
            <a:ext cx="8128000" cy="1219200"/>
          </a:xfrm>
        </p:spPr>
        <p:txBody>
          <a:bodyPr/>
          <a:lstStyle/>
          <a:p>
            <a:r>
              <a:rPr lang="en-US" dirty="0"/>
              <a:t>Using adjacency matrix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434" y="3646305"/>
            <a:ext cx="9219048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24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02624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16770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36DA9-2BF3-138C-BCD1-2E20D8F7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290"/>
            <a:ext cx="10515600" cy="1358115"/>
          </a:xfrm>
        </p:spPr>
        <p:txBody>
          <a:bodyPr>
            <a:normAutofit/>
          </a:bodyPr>
          <a:lstStyle/>
          <a:p>
            <a:r>
              <a:rPr lang="en-US" sz="4100"/>
              <a:t>Logic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9490"/>
            <a:ext cx="128016" cy="7510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24B73-1DBC-2577-48C3-27B1FD504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41" y="2287061"/>
            <a:ext cx="10702159" cy="4296620"/>
          </a:xfrm>
        </p:spPr>
        <p:txBody>
          <a:bodyPr>
            <a:normAutofit/>
          </a:bodyPr>
          <a:lstStyle/>
          <a:p>
            <a:pPr>
              <a:spcBef>
                <a:spcPct val="45000"/>
              </a:spcBef>
              <a:buClr>
                <a:srgbClr val="008000"/>
              </a:buClr>
            </a:pPr>
            <a:r>
              <a:rPr lang="en-US" altLang="en-US" sz="2300" b="1" i="1" dirty="0">
                <a:latin typeface="Times New Roman" panose="02020603050405020304" pitchFamily="18" charset="0"/>
              </a:rPr>
              <a:t>A Logic is a formal language, with precisely defined syntax and semantics, which supports a sound inference. Independent of domain of application</a:t>
            </a:r>
          </a:p>
          <a:p>
            <a:pPr lvl="1">
              <a:spcBef>
                <a:spcPct val="45000"/>
              </a:spcBef>
              <a:buClr>
                <a:srgbClr val="008000"/>
              </a:buClr>
            </a:pPr>
            <a:r>
              <a:rPr lang="en-US" altLang="en-US" sz="2300" b="1" i="1" dirty="0">
                <a:latin typeface="Times New Roman" panose="02020603050405020304" pitchFamily="18" charset="0"/>
              </a:rPr>
              <a:t>Two types of logic for KR:</a:t>
            </a:r>
          </a:p>
          <a:p>
            <a:pPr lvl="2">
              <a:spcBef>
                <a:spcPct val="45000"/>
              </a:spcBef>
              <a:buClr>
                <a:srgbClr val="008000"/>
              </a:buClr>
            </a:pPr>
            <a:r>
              <a:rPr lang="en-US" altLang="en-US" sz="2300" b="1" i="1" dirty="0">
                <a:latin typeface="Times New Roman" panose="02020603050405020304" pitchFamily="18" charset="0"/>
              </a:rPr>
              <a:t>Propositional logic</a:t>
            </a:r>
          </a:p>
          <a:p>
            <a:pPr lvl="2">
              <a:spcBef>
                <a:spcPct val="45000"/>
              </a:spcBef>
              <a:buClr>
                <a:srgbClr val="008000"/>
              </a:buClr>
            </a:pPr>
            <a:r>
              <a:rPr lang="en-US" altLang="en-US" sz="2300" b="1" i="1" dirty="0">
                <a:latin typeface="Times New Roman" panose="02020603050405020304" pitchFamily="18" charset="0"/>
              </a:rPr>
              <a:t>Predicate logic</a:t>
            </a:r>
          </a:p>
          <a:p>
            <a:r>
              <a:rPr lang="en-GB" altLang="en-US" sz="2300" b="1" i="1" dirty="0">
                <a:latin typeface="Times New Roman" panose="02020603050405020304" pitchFamily="18" charset="0"/>
              </a:rPr>
              <a:t>A proposition </a:t>
            </a:r>
            <a:r>
              <a:rPr lang="en-GB" altLang="en-US" sz="2300" i="1" dirty="0">
                <a:latin typeface="Times New Roman" panose="02020603050405020304" pitchFamily="18" charset="0"/>
              </a:rPr>
              <a:t>is a sentence which is true or false, and whichever is the case is called its truth value</a:t>
            </a:r>
            <a:r>
              <a:rPr lang="en-GB" altLang="en-US" sz="2300" dirty="0">
                <a:latin typeface="Times New Roman" panose="02020603050405020304" pitchFamily="18" charset="0"/>
              </a:rPr>
              <a:t>. </a:t>
            </a:r>
          </a:p>
          <a:p>
            <a:pPr lvl="1"/>
            <a:r>
              <a:rPr lang="en-US" sz="2300" dirty="0"/>
              <a:t>The moon made of cheese =&gt; the truth value is False (or F)</a:t>
            </a:r>
          </a:p>
          <a:p>
            <a:pPr lvl="1"/>
            <a:r>
              <a:rPr lang="en-US" sz="2300" dirty="0"/>
              <a:t>1+5=6 =&gt; we know that is correct, then the truth value is True (or T)</a:t>
            </a:r>
          </a:p>
        </p:txBody>
      </p:sp>
    </p:spTree>
    <p:extLst>
      <p:ext uri="{BB962C8B-B14F-4D97-AF65-F5344CB8AC3E}">
        <p14:creationId xmlns:p14="http://schemas.microsoft.com/office/powerpoint/2010/main" val="39666149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89AE354-171B-A731-96CD-0A64199BF8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13280" y="406400"/>
            <a:ext cx="8453120" cy="1219200"/>
          </a:xfrm>
        </p:spPr>
        <p:txBody>
          <a:bodyPr/>
          <a:lstStyle/>
          <a:p>
            <a:pPr eaLnBrk="1" hangingPunct="1"/>
            <a:r>
              <a:rPr lang="en-US" altLang="en-US"/>
              <a:t>Semantic Networks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5BB00510-3989-457C-CC4D-6E075F822E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50720" y="1788160"/>
            <a:ext cx="9022080" cy="4389120"/>
          </a:xfrm>
        </p:spPr>
        <p:txBody>
          <a:bodyPr/>
          <a:lstStyle/>
          <a:p>
            <a:pPr eaLnBrk="1" hangingPunct="1"/>
            <a:r>
              <a:rPr lang="en-US" altLang="en-US"/>
              <a:t>By traversing network we can find:</a:t>
            </a:r>
          </a:p>
          <a:p>
            <a:pPr lvl="1" eaLnBrk="1" hangingPunct="1"/>
            <a:r>
              <a:rPr lang="en-US" altLang="en-US"/>
              <a:t>That Nellie has a head (by inheritance)</a:t>
            </a:r>
          </a:p>
          <a:p>
            <a:pPr lvl="1" eaLnBrk="1" hangingPunct="1"/>
            <a:r>
              <a:rPr lang="en-US" altLang="en-US"/>
              <a:t>That certain concepts related in certain ways (e.g., apples and elephants).</a:t>
            </a:r>
          </a:p>
          <a:p>
            <a:pPr eaLnBrk="1" hangingPunct="1"/>
            <a:r>
              <a:rPr lang="en-US" altLang="en-US"/>
              <a:t>BUT: Meaning of semantic networks was not always well defined.</a:t>
            </a:r>
          </a:p>
          <a:p>
            <a:pPr lvl="1" eaLnBrk="1" hangingPunct="1"/>
            <a:r>
              <a:rPr lang="en-US" altLang="en-US"/>
              <a:t>Are all Elephants big, or just typical elephants?</a:t>
            </a:r>
          </a:p>
          <a:p>
            <a:pPr lvl="1" eaLnBrk="1" hangingPunct="1"/>
            <a:r>
              <a:rPr lang="en-US" altLang="en-US"/>
              <a:t>Do all Elephants live in the “same” Africa?</a:t>
            </a:r>
          </a:p>
          <a:p>
            <a:pPr lvl="1" eaLnBrk="1" hangingPunct="1"/>
            <a:r>
              <a:rPr lang="en-US" altLang="en-US"/>
              <a:t>Do all animals have the same head?</a:t>
            </a:r>
          </a:p>
          <a:p>
            <a:pPr eaLnBrk="1" hangingPunct="1"/>
            <a:r>
              <a:rPr lang="en-US" altLang="en-US"/>
              <a:t>For machine processing these things must be defined.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4">
            <a:extLst>
              <a:ext uri="{FF2B5EF4-FFF2-40B4-BE49-F238E27FC236}">
                <a16:creationId xmlns:a16="http://schemas.microsoft.com/office/drawing/2014/main" id="{051CACA9-73DA-972F-681F-33DB23894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81280"/>
            <a:ext cx="9834880" cy="65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3413" b="1">
                <a:solidFill>
                  <a:schemeClr val="bg2"/>
                </a:solidFill>
                <a:latin typeface="Century" panose="02040604050505020304" pitchFamily="18" charset="0"/>
                <a:ea typeface="MS PGothic" panose="020B0600070205080204" pitchFamily="34" charset="-128"/>
              </a:rPr>
              <a:t> </a:t>
            </a:r>
            <a:r>
              <a:rPr lang="en-US" altLang="ja-JP" sz="5120">
                <a:solidFill>
                  <a:schemeClr val="bg2"/>
                </a:solidFill>
                <a:latin typeface="Century" panose="02040604050505020304" pitchFamily="18" charset="0"/>
                <a:ea typeface="MS PGothic" panose="020B0600070205080204" pitchFamily="34" charset="-128"/>
              </a:rPr>
              <a:t>Major Limitations</a:t>
            </a:r>
            <a:endParaRPr lang="en-US" altLang="ja-JP" sz="5120" b="1">
              <a:solidFill>
                <a:schemeClr val="bg2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1443" name="Rectangle 6">
            <a:extLst>
              <a:ext uri="{FF2B5EF4-FFF2-40B4-BE49-F238E27FC236}">
                <a16:creationId xmlns:a16="http://schemas.microsoft.com/office/drawing/2014/main" id="{D8540920-E78F-A623-83BA-6D0D2E302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7145" y="894080"/>
            <a:ext cx="11330152" cy="2763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133" dirty="0">
                <a:solidFill>
                  <a:schemeClr val="bg2"/>
                </a:solidFill>
              </a:rPr>
              <a:t>Lack of Semantics</a:t>
            </a:r>
          </a:p>
          <a:p>
            <a:pPr lvl="1" eaLnBrk="1" hangingPunct="1"/>
            <a:r>
              <a:rPr lang="en-US" altLang="en-US" sz="2240" dirty="0">
                <a:solidFill>
                  <a:schemeClr val="bg2"/>
                </a:solidFill>
              </a:rPr>
              <a:t>No formal semantic of the relations</a:t>
            </a:r>
          </a:p>
          <a:p>
            <a:pPr lvl="2" eaLnBrk="1" hangingPunct="1"/>
            <a:r>
              <a:rPr lang="en-US" altLang="en-US" sz="2347" dirty="0">
                <a:solidFill>
                  <a:schemeClr val="bg2"/>
                </a:solidFill>
              </a:rPr>
              <a:t>E.g. Does “ISA” mean subclass, member, </a:t>
            </a:r>
            <a:r>
              <a:rPr lang="en-US" altLang="en-US" sz="2347" dirty="0" err="1">
                <a:solidFill>
                  <a:schemeClr val="bg2"/>
                </a:solidFill>
              </a:rPr>
              <a:t>etc</a:t>
            </a:r>
            <a:r>
              <a:rPr lang="en-US" altLang="en-US" sz="2347" dirty="0">
                <a:solidFill>
                  <a:schemeClr val="bg2"/>
                </a:solidFill>
              </a:rPr>
              <a:t>?</a:t>
            </a:r>
          </a:p>
          <a:p>
            <a:pPr lvl="1" eaLnBrk="1" hangingPunct="1"/>
            <a:r>
              <a:rPr lang="en-US" altLang="en-US" sz="2240" dirty="0">
                <a:solidFill>
                  <a:schemeClr val="bg2"/>
                </a:solidFill>
              </a:rPr>
              <a:t>Possible multiple interpretations</a:t>
            </a:r>
          </a:p>
          <a:p>
            <a:pPr lvl="1" eaLnBrk="1" hangingPunct="1"/>
            <a:r>
              <a:rPr lang="en-US" altLang="en-US" sz="2240" dirty="0">
                <a:solidFill>
                  <a:schemeClr val="bg2"/>
                </a:solidFill>
              </a:rPr>
              <a:t>Restricted expressiveness</a:t>
            </a:r>
          </a:p>
          <a:p>
            <a:pPr lvl="2" eaLnBrk="1" hangingPunct="1"/>
            <a:r>
              <a:rPr lang="en-US" altLang="en-US" sz="2347" dirty="0">
                <a:solidFill>
                  <a:schemeClr val="bg2"/>
                </a:solidFill>
              </a:rPr>
              <a:t>E.g. can not distinguish between instance and class</a:t>
            </a:r>
          </a:p>
          <a:p>
            <a:pPr lvl="1"/>
            <a:r>
              <a:rPr lang="en-US" altLang="en-US" sz="2547" dirty="0">
                <a:solidFill>
                  <a:schemeClr val="bg2"/>
                </a:solidFill>
              </a:rPr>
              <a:t>Example: Maxi ISA Dog =&gt; is Maxi a breed of dogs or a dog called Maxi</a:t>
            </a:r>
          </a:p>
        </p:txBody>
      </p:sp>
      <p:sp>
        <p:nvSpPr>
          <p:cNvPr id="61444" name="Rectangle 7">
            <a:extLst>
              <a:ext uri="{FF2B5EF4-FFF2-40B4-BE49-F238E27FC236}">
                <a16:creationId xmlns:a16="http://schemas.microsoft.com/office/drawing/2014/main" id="{A85C9F52-53FB-BFFF-FAC8-901255297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880" y="3901440"/>
            <a:ext cx="8859520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21" tIns="47413" rIns="96521" bIns="47413"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en-US" altLang="en-US" sz="1920" b="1">
                <a:solidFill>
                  <a:schemeClr val="bg2"/>
                </a:solidFill>
              </a:rPr>
              <a:t>Advantages:	</a:t>
            </a:r>
          </a:p>
          <a:p>
            <a:pPr lvl="2" eaLnBrk="1" hangingPunct="1"/>
            <a:r>
              <a:rPr lang="en-US" altLang="en-US" sz="2133">
                <a:solidFill>
                  <a:schemeClr val="bg2"/>
                </a:solidFill>
              </a:rPr>
              <a:t>Easy to follow hierarchy, easy to trace association, flexible</a:t>
            </a:r>
          </a:p>
        </p:txBody>
      </p:sp>
      <p:sp>
        <p:nvSpPr>
          <p:cNvPr id="61445" name="Rectangle 8">
            <a:extLst>
              <a:ext uri="{FF2B5EF4-FFF2-40B4-BE49-F238E27FC236}">
                <a16:creationId xmlns:a16="http://schemas.microsoft.com/office/drawing/2014/main" id="{F05F5994-F205-51D1-E1F4-4F7BD1B9D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1" y="4522251"/>
            <a:ext cx="11035862" cy="251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21" tIns="47413" rIns="96521" bIns="47413"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Monotype Sorts" pitchFamily="2" charset="2"/>
              <a:buNone/>
            </a:pPr>
            <a:r>
              <a:rPr lang="en-US" altLang="en-US" sz="1920" b="1" dirty="0">
                <a:solidFill>
                  <a:schemeClr val="bg2"/>
                </a:solidFill>
              </a:rPr>
              <a:t>Disadvantages:</a:t>
            </a:r>
            <a:r>
              <a:rPr lang="en-US" altLang="en-US" sz="2987" b="1" dirty="0">
                <a:solidFill>
                  <a:schemeClr val="bg2"/>
                </a:solidFill>
              </a:rPr>
              <a:t>	</a:t>
            </a:r>
          </a:p>
          <a:p>
            <a:pPr lvl="2" eaLnBrk="1" hangingPunct="1"/>
            <a:r>
              <a:rPr lang="en-US" altLang="en-US" sz="2133" dirty="0">
                <a:solidFill>
                  <a:schemeClr val="bg2"/>
                </a:solidFill>
              </a:rPr>
              <a:t>Meaning attached to nodes might be ambiguous</a:t>
            </a:r>
          </a:p>
          <a:p>
            <a:pPr lvl="2" eaLnBrk="1" hangingPunct="1"/>
            <a:r>
              <a:rPr lang="en-US" altLang="en-US" sz="2133" dirty="0">
                <a:solidFill>
                  <a:schemeClr val="bg2"/>
                </a:solidFill>
              </a:rPr>
              <a:t>exception handling is difficult</a:t>
            </a:r>
          </a:p>
          <a:p>
            <a:pPr lvl="2" eaLnBrk="1" hangingPunct="1"/>
            <a:r>
              <a:rPr lang="en-US" altLang="en-US" sz="2133" dirty="0">
                <a:solidFill>
                  <a:schemeClr val="bg2"/>
                </a:solidFill>
              </a:rPr>
              <a:t>difficult to program (not really)</a:t>
            </a:r>
          </a:p>
          <a:p>
            <a:pPr lvl="2" eaLnBrk="1" hangingPunct="1"/>
            <a:r>
              <a:rPr lang="en-US" altLang="en-US" sz="2133" dirty="0">
                <a:solidFill>
                  <a:schemeClr val="bg2"/>
                </a:solidFill>
              </a:rPr>
              <a:t>search is very inefficient, because it is not knowledge-guided: Might search for large amount of irrelevant information before getting to the goal (large search before we know that Nellie likes apple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6" name="Rectangle 8">
            <a:extLst>
              <a:ext uri="{FF2B5EF4-FFF2-40B4-BE49-F238E27FC236}">
                <a16:creationId xmlns:a16="http://schemas.microsoft.com/office/drawing/2014/main" id="{F0DC5487-39AA-72F2-F5C3-BCDE14927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434" y="1361440"/>
            <a:ext cx="11235559" cy="459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21" tIns="47413" rIns="96521" bIns="47413"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bg2"/>
                </a:solidFill>
              </a:rPr>
              <a:t>A data structure for representing a stereotype situation</a:t>
            </a:r>
          </a:p>
          <a:p>
            <a:pPr lvl="1"/>
            <a:r>
              <a:rPr lang="en-US" altLang="en-US" sz="2400" dirty="0">
                <a:solidFill>
                  <a:schemeClr val="bg2"/>
                </a:solidFill>
              </a:rPr>
              <a:t>stereotyped: </a:t>
            </a:r>
            <a:r>
              <a:rPr lang="en-US" sz="2400" dirty="0"/>
              <a:t>refers to typical scenarios or contexts that are represented by a set of expected attributes, actions, and outcomes that are commonly associated with them</a:t>
            </a:r>
            <a:endParaRPr lang="en-US" altLang="en-US" sz="2400" dirty="0">
              <a:solidFill>
                <a:schemeClr val="bg2"/>
              </a:solidFill>
            </a:endParaRPr>
          </a:p>
          <a:p>
            <a:pPr eaLnBrk="1" hangingPunct="1"/>
            <a:r>
              <a:rPr lang="en-US" altLang="en-US" dirty="0">
                <a:solidFill>
                  <a:schemeClr val="bg2"/>
                </a:solidFill>
              </a:rPr>
              <a:t>A network of nodes and relations organized in a hierarchy</a:t>
            </a:r>
          </a:p>
          <a:p>
            <a:pPr eaLnBrk="1" hangingPunct="1"/>
            <a:r>
              <a:rPr lang="en-US" altLang="en-US" dirty="0">
                <a:solidFill>
                  <a:schemeClr val="bg2"/>
                </a:solidFill>
              </a:rPr>
              <a:t>The topmost nodes - general concepts</a:t>
            </a:r>
          </a:p>
          <a:p>
            <a:pPr eaLnBrk="1" hangingPunct="1"/>
            <a:r>
              <a:rPr lang="en-US" altLang="en-US" dirty="0">
                <a:solidFill>
                  <a:schemeClr val="bg2"/>
                </a:solidFill>
              </a:rPr>
              <a:t>The lower nodes  - more specific instances</a:t>
            </a:r>
          </a:p>
          <a:p>
            <a:pPr eaLnBrk="1" hangingPunct="1"/>
            <a:r>
              <a:rPr lang="en-GB" altLang="en-US" dirty="0">
                <a:solidFill>
                  <a:schemeClr val="bg2"/>
                </a:solidFill>
              </a:rPr>
              <a:t>The idea of frame hierarchies is very similar to the idea of class hierarchies found in object-orientated programming.</a:t>
            </a:r>
            <a:endParaRPr lang="en-US" altLang="en-US" dirty="0">
              <a:solidFill>
                <a:schemeClr val="bg2"/>
              </a:solidFill>
            </a:endParaRPr>
          </a:p>
        </p:txBody>
      </p:sp>
      <p:sp>
        <p:nvSpPr>
          <p:cNvPr id="62467" name="Rectangle 9">
            <a:extLst>
              <a:ext uri="{FF2B5EF4-FFF2-40B4-BE49-F238E27FC236}">
                <a16:creationId xmlns:a16="http://schemas.microsoft.com/office/drawing/2014/main" id="{671BBD76-27EB-2A8F-A1A0-5788F580E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5200" y="0"/>
            <a:ext cx="845312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213" tIns="49107" rIns="98213" bIns="49107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5120" b="1">
                <a:solidFill>
                  <a:schemeClr val="tx2"/>
                </a:solidFill>
                <a:latin typeface="Arial Narrow" panose="020B0606020202030204" pitchFamily="34" charset="0"/>
              </a:rPr>
              <a:t>Frames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6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60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60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60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60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60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56" grpId="0" build="p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B728C822-52E1-6F14-2078-3586C34C27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9680" y="0"/>
            <a:ext cx="8453120" cy="1219200"/>
          </a:xfrm>
        </p:spPr>
        <p:txBody>
          <a:bodyPr/>
          <a:lstStyle/>
          <a:p>
            <a:pPr eaLnBrk="1" hangingPunct="1"/>
            <a:r>
              <a:rPr lang="en-US" altLang="en-US"/>
              <a:t>Frames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7714447C-2F40-49FB-4B67-2D6DBDE3C6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94560" y="1056640"/>
            <a:ext cx="8290560" cy="4389120"/>
          </a:xfrm>
        </p:spPr>
        <p:txBody>
          <a:bodyPr/>
          <a:lstStyle/>
          <a:p>
            <a:pPr eaLnBrk="1" hangingPunct="1"/>
            <a:r>
              <a:rPr lang="en-US" altLang="en-US"/>
              <a:t>Frames were the next development, allowing more convenient “packaging” of facts about an object. Frames look much like modern classes, without the methods: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We use the terms “slots” and “slot values”</a:t>
            </a:r>
          </a:p>
        </p:txBody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id="{27118B9E-6806-DB76-10AE-6FB1519E1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4860" y="3007360"/>
            <a:ext cx="3413760" cy="349504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latin typeface="Times New Roman" panose="02020603050405020304" pitchFamily="18" charset="0"/>
              </a:rPr>
              <a:t>mammal:</a:t>
            </a:r>
          </a:p>
          <a:p>
            <a:pPr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latin typeface="Times New Roman" panose="02020603050405020304" pitchFamily="18" charset="0"/>
              </a:rPr>
              <a:t>  subclass: animal</a:t>
            </a:r>
          </a:p>
          <a:p>
            <a:pPr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560">
              <a:latin typeface="Times New Roman" panose="02020603050405020304" pitchFamily="18" charset="0"/>
            </a:endParaRPr>
          </a:p>
          <a:p>
            <a:pPr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latin typeface="Times New Roman" panose="02020603050405020304" pitchFamily="18" charset="0"/>
              </a:rPr>
              <a:t>elephant:</a:t>
            </a:r>
          </a:p>
          <a:p>
            <a:pPr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latin typeface="Times New Roman" panose="02020603050405020304" pitchFamily="18" charset="0"/>
              </a:rPr>
              <a:t>  subclass: mammal</a:t>
            </a:r>
          </a:p>
          <a:p>
            <a:pPr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latin typeface="Times New Roman" panose="02020603050405020304" pitchFamily="18" charset="0"/>
              </a:rPr>
              <a:t>  size: large</a:t>
            </a:r>
          </a:p>
          <a:p>
            <a:pPr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latin typeface="Times New Roman" panose="02020603050405020304" pitchFamily="18" charset="0"/>
              </a:rPr>
              <a:t>  haspart: trunk</a:t>
            </a:r>
          </a:p>
          <a:p>
            <a:pPr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560">
              <a:latin typeface="Times New Roman" panose="02020603050405020304" pitchFamily="18" charset="0"/>
            </a:endParaRPr>
          </a:p>
          <a:p>
            <a:pPr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latin typeface="Times New Roman" panose="02020603050405020304" pitchFamily="18" charset="0"/>
              </a:rPr>
              <a:t>Nellie:</a:t>
            </a:r>
          </a:p>
          <a:p>
            <a:pPr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latin typeface="Times New Roman" panose="02020603050405020304" pitchFamily="18" charset="0"/>
              </a:rPr>
              <a:t>  instance: elephant</a:t>
            </a:r>
          </a:p>
          <a:p>
            <a:pPr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>
                <a:latin typeface="Times New Roman" panose="02020603050405020304" pitchFamily="18" charset="0"/>
              </a:rPr>
              <a:t>  likes: apples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7098E-77B4-61C7-FC61-99B2FA23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751" y="2636984"/>
            <a:ext cx="2332778" cy="404565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B616C67-9D30-115D-9F8E-4F0B24253C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50720" y="325120"/>
            <a:ext cx="8209280" cy="1219200"/>
          </a:xfrm>
        </p:spPr>
        <p:txBody>
          <a:bodyPr/>
          <a:lstStyle/>
          <a:p>
            <a:pPr eaLnBrk="1" hangingPunct="1"/>
            <a:r>
              <a:rPr lang="en-US" altLang="en-US"/>
              <a:t>Frames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85EAC3ED-09E2-CFFB-98DA-D00584680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69440" y="1381760"/>
            <a:ext cx="8615680" cy="4389120"/>
          </a:xfrm>
        </p:spPr>
        <p:txBody>
          <a:bodyPr/>
          <a:lstStyle/>
          <a:p>
            <a:pPr eaLnBrk="1" hangingPunct="1"/>
            <a:r>
              <a:rPr lang="en-US" altLang="en-US" dirty="0"/>
              <a:t>Frames often allow you to say which things were just typical of a class, and which were definitional, so couldn’t be overridden. Using an </a:t>
            </a:r>
            <a:r>
              <a:rPr lang="en-US" altLang="en-US" dirty="0" err="1"/>
              <a:t>asterix</a:t>
            </a:r>
            <a:r>
              <a:rPr lang="en-US" altLang="en-US" dirty="0"/>
              <a:t> to denote typical values: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Frames also allow multiple inheritance (Nellie is an Elephant and is a circus animal). Introduces problems in inheritance.</a:t>
            </a:r>
          </a:p>
        </p:txBody>
      </p:sp>
      <p:sp>
        <p:nvSpPr>
          <p:cNvPr id="64516" name="Text Box 4">
            <a:extLst>
              <a:ext uri="{FF2B5EF4-FFF2-40B4-BE49-F238E27FC236}">
                <a16:creationId xmlns:a16="http://schemas.microsoft.com/office/drawing/2014/main" id="{30B6C89E-1C13-DAAA-01C9-8A881B923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400" y="4389121"/>
            <a:ext cx="292608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kumimoji="0" lang="en-US" altLang="en-US" sz="2560">
              <a:latin typeface="Times New Roman" panose="02020603050405020304" pitchFamily="18" charset="0"/>
            </a:endParaRPr>
          </a:p>
        </p:txBody>
      </p:sp>
      <p:sp>
        <p:nvSpPr>
          <p:cNvPr id="64517" name="Rectangle 5">
            <a:extLst>
              <a:ext uri="{FF2B5EF4-FFF2-40B4-BE49-F238E27FC236}">
                <a16:creationId xmlns:a16="http://schemas.microsoft.com/office/drawing/2014/main" id="{48E003D5-9FEB-592B-1AFA-0FC34CF24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5280" y="3251200"/>
            <a:ext cx="3738880" cy="227584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 dirty="0">
                <a:latin typeface="Times New Roman" panose="02020603050405020304" pitchFamily="18" charset="0"/>
              </a:rPr>
              <a:t>Elephant: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 dirty="0">
                <a:latin typeface="Times New Roman" panose="02020603050405020304" pitchFamily="18" charset="0"/>
              </a:rPr>
              <a:t>   subclass: mammal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 dirty="0">
                <a:latin typeface="Times New Roman" panose="02020603050405020304" pitchFamily="18" charset="0"/>
              </a:rPr>
              <a:t>   </a:t>
            </a:r>
            <a:r>
              <a:rPr kumimoji="0" lang="en-US" altLang="en-US" sz="2560" dirty="0" err="1">
                <a:latin typeface="Times New Roman" panose="02020603050405020304" pitchFamily="18" charset="0"/>
              </a:rPr>
              <a:t>haspart</a:t>
            </a:r>
            <a:r>
              <a:rPr kumimoji="0" lang="en-US" altLang="en-US" sz="2560" dirty="0">
                <a:latin typeface="Times New Roman" panose="02020603050405020304" pitchFamily="18" charset="0"/>
              </a:rPr>
              <a:t>: trunk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 dirty="0">
                <a:latin typeface="Times New Roman" panose="02020603050405020304" pitchFamily="18" charset="0"/>
              </a:rPr>
              <a:t>   * </a:t>
            </a:r>
            <a:r>
              <a:rPr kumimoji="0" lang="en-US" altLang="en-US" sz="2560" dirty="0" err="1">
                <a:latin typeface="Times New Roman" panose="02020603050405020304" pitchFamily="18" charset="0"/>
              </a:rPr>
              <a:t>colour</a:t>
            </a:r>
            <a:r>
              <a:rPr kumimoji="0" lang="en-US" altLang="en-US" sz="2560" dirty="0">
                <a:latin typeface="Times New Roman" panose="02020603050405020304" pitchFamily="18" charset="0"/>
              </a:rPr>
              <a:t>: grey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560" dirty="0">
                <a:latin typeface="Times New Roman" panose="02020603050405020304" pitchFamily="18" charset="0"/>
              </a:rPr>
              <a:t>   * size: large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>
            <a:extLst>
              <a:ext uri="{FF2B5EF4-FFF2-40B4-BE49-F238E27FC236}">
                <a16:creationId xmlns:a16="http://schemas.microsoft.com/office/drawing/2014/main" id="{71E8C584-046C-88BB-04C8-D5ED1BF23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62560"/>
            <a:ext cx="9834880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3413" b="1">
                <a:solidFill>
                  <a:schemeClr val="bg2"/>
                </a:solidFill>
                <a:latin typeface="Century" panose="02040604050505020304" pitchFamily="18" charset="0"/>
                <a:ea typeface="MS PGothic" panose="020B0600070205080204" pitchFamily="34" charset="-128"/>
              </a:rPr>
              <a:t> </a:t>
            </a:r>
            <a:r>
              <a:rPr lang="en-US" altLang="ja-JP" sz="5120">
                <a:solidFill>
                  <a:schemeClr val="bg2"/>
                </a:solidFill>
                <a:latin typeface="Century" panose="02040604050505020304" pitchFamily="18" charset="0"/>
                <a:ea typeface="MS PGothic" panose="020B0600070205080204" pitchFamily="34" charset="-128"/>
              </a:rPr>
              <a:t>How Frames are Organized</a:t>
            </a:r>
            <a:endParaRPr lang="en-US" altLang="ja-JP" sz="5120" b="1">
              <a:solidFill>
                <a:schemeClr val="bg2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5539" name="Rectangle 6">
            <a:extLst>
              <a:ext uri="{FF2B5EF4-FFF2-40B4-BE49-F238E27FC236}">
                <a16:creationId xmlns:a16="http://schemas.microsoft.com/office/drawing/2014/main" id="{902C4888-7090-E634-A592-8D21F5989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040" y="894080"/>
            <a:ext cx="9265920" cy="333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21" tIns="47413" rIns="96521" bIns="47413"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GB" altLang="en-US" sz="2347">
                <a:solidFill>
                  <a:schemeClr val="bg2"/>
                </a:solidFill>
              </a:rPr>
              <a:t>A frame system is a hierarchy of frames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2347">
                <a:solidFill>
                  <a:schemeClr val="bg2"/>
                </a:solidFill>
              </a:rPr>
              <a:t>Each frame has:</a:t>
            </a:r>
          </a:p>
          <a:p>
            <a:pPr lvl="1" eaLnBrk="1" hangingPunct="1">
              <a:lnSpc>
                <a:spcPct val="80000"/>
              </a:lnSpc>
              <a:buSzPct val="79000"/>
            </a:pPr>
            <a:r>
              <a:rPr lang="en-GB" altLang="en-US" sz="2453">
                <a:solidFill>
                  <a:schemeClr val="bg2"/>
                </a:solidFill>
              </a:rPr>
              <a:t>a name.</a:t>
            </a:r>
          </a:p>
          <a:p>
            <a:pPr lvl="1" eaLnBrk="1" hangingPunct="1">
              <a:lnSpc>
                <a:spcPct val="80000"/>
              </a:lnSpc>
              <a:buSzPct val="79000"/>
            </a:pPr>
            <a:r>
              <a:rPr lang="en-GB" altLang="en-US" sz="2453">
                <a:solidFill>
                  <a:schemeClr val="bg2"/>
                </a:solidFill>
              </a:rPr>
              <a:t>slots: these are the properties of the entity that has the name, and they have values. A particular value may be:</a:t>
            </a:r>
          </a:p>
          <a:p>
            <a:pPr lvl="2" eaLnBrk="1" hangingPunct="1">
              <a:lnSpc>
                <a:spcPct val="70000"/>
              </a:lnSpc>
              <a:buSzPct val="69000"/>
            </a:pPr>
            <a:r>
              <a:rPr lang="en-GB" altLang="en-US" sz="2773">
                <a:solidFill>
                  <a:schemeClr val="bg2"/>
                </a:solidFill>
              </a:rPr>
              <a:t>a default value</a:t>
            </a:r>
          </a:p>
          <a:p>
            <a:pPr lvl="2" eaLnBrk="1" hangingPunct="1">
              <a:lnSpc>
                <a:spcPct val="70000"/>
              </a:lnSpc>
              <a:buSzPct val="69000"/>
            </a:pPr>
            <a:r>
              <a:rPr lang="en-GB" altLang="en-US" sz="2773">
                <a:solidFill>
                  <a:schemeClr val="bg2"/>
                </a:solidFill>
              </a:rPr>
              <a:t>an inherited value from a higher frame</a:t>
            </a:r>
          </a:p>
          <a:p>
            <a:pPr lvl="2" eaLnBrk="1" hangingPunct="1">
              <a:lnSpc>
                <a:spcPct val="70000"/>
              </a:lnSpc>
              <a:buSzPct val="69000"/>
            </a:pPr>
            <a:r>
              <a:rPr lang="en-GB" altLang="en-US" sz="2773">
                <a:solidFill>
                  <a:schemeClr val="bg2"/>
                </a:solidFill>
              </a:rPr>
              <a:t>a procedure to find a value</a:t>
            </a:r>
            <a:endParaRPr lang="en-GB" altLang="en-US" sz="2560">
              <a:solidFill>
                <a:schemeClr val="bg2"/>
              </a:solidFill>
            </a:endParaRPr>
          </a:p>
        </p:txBody>
      </p:sp>
      <p:sp>
        <p:nvSpPr>
          <p:cNvPr id="65540" name="Rectangle 7">
            <a:extLst>
              <a:ext uri="{FF2B5EF4-FFF2-40B4-BE49-F238E27FC236}">
                <a16:creationId xmlns:a16="http://schemas.microsoft.com/office/drawing/2014/main" id="{BD837705-F859-75FF-0B77-6663FFFDA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480" y="4389120"/>
            <a:ext cx="9509760" cy="227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21" tIns="47413" rIns="96521" bIns="47413"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920" dirty="0">
                <a:solidFill>
                  <a:schemeClr val="bg2"/>
                </a:solidFill>
              </a:rPr>
              <a:t>In the higher levels of the frame hierarchy, typical knowledge about the class is stored. </a:t>
            </a:r>
          </a:p>
          <a:p>
            <a:pPr lvl="1" eaLnBrk="1" hangingPunct="1">
              <a:buSzPct val="79000"/>
            </a:pPr>
            <a:r>
              <a:rPr lang="en-GB" altLang="en-US" sz="2133" dirty="0">
                <a:solidFill>
                  <a:schemeClr val="bg2"/>
                </a:solidFill>
              </a:rPr>
              <a:t>The value in a slot may be a range or a condition. </a:t>
            </a:r>
          </a:p>
          <a:p>
            <a:pPr eaLnBrk="1" hangingPunct="1"/>
            <a:r>
              <a:rPr lang="en-GB" altLang="en-US" sz="1920" dirty="0">
                <a:solidFill>
                  <a:schemeClr val="bg2"/>
                </a:solidFill>
              </a:rPr>
              <a:t>In the lower levels, the value in a slot may be a specific value, to override the value which would otherwise be inherited from a higher frame.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4">
            <a:extLst>
              <a:ext uri="{FF2B5EF4-FFF2-40B4-BE49-F238E27FC236}">
                <a16:creationId xmlns:a16="http://schemas.microsoft.com/office/drawing/2014/main" id="{171189BE-48D1-9568-647F-B5F710717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62560"/>
            <a:ext cx="9834880" cy="717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773" b="1" dirty="0">
                <a:solidFill>
                  <a:schemeClr val="bg2"/>
                </a:solidFill>
                <a:latin typeface="Century" panose="02040604050505020304" pitchFamily="18" charset="0"/>
                <a:ea typeface="MS PGothic" panose="020B0600070205080204" pitchFamily="34" charset="-128"/>
              </a:rPr>
              <a:t> Example: </a:t>
            </a:r>
            <a:r>
              <a:rPr kumimoji="0" lang="en-GB" altLang="en-US" sz="2773" b="1" dirty="0">
                <a:solidFill>
                  <a:schemeClr val="bg2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A car has 4 wheels, is mov</a:t>
            </a:r>
            <a:r>
              <a:rPr kumimoji="0" lang="en-US" altLang="en-US" sz="2773" b="1" dirty="0" err="1">
                <a:solidFill>
                  <a:schemeClr val="bg2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ing</a:t>
            </a:r>
            <a:r>
              <a:rPr kumimoji="0" lang="en-GB" altLang="en-US" sz="2773" b="1" dirty="0">
                <a:solidFill>
                  <a:schemeClr val="bg2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 by an engine, and runs on petrol or diesel.</a:t>
            </a:r>
            <a:endParaRPr kumimoji="0" lang="en-US" altLang="ja-JP" sz="2773" b="1" dirty="0">
              <a:solidFill>
                <a:schemeClr val="bg2"/>
              </a:solidFill>
              <a:latin typeface="Arial Narrow" panose="020B0606020202030204" pitchFamily="34" charset="0"/>
              <a:ea typeface="MS PGothic" panose="020B0600070205080204" pitchFamily="34" charset="-128"/>
            </a:endParaRPr>
          </a:p>
        </p:txBody>
      </p:sp>
      <p:sp>
        <p:nvSpPr>
          <p:cNvPr id="394246" name="Rectangle 6">
            <a:extLst>
              <a:ext uri="{FF2B5EF4-FFF2-40B4-BE49-F238E27FC236}">
                <a16:creationId xmlns:a16="http://schemas.microsoft.com/office/drawing/2014/main" id="{95599DE3-7ADC-159B-03E7-BB0B5F17E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320" y="1056640"/>
            <a:ext cx="8778240" cy="88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GB" sz="256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ＭＳ Ｐゴシック" pitchFamily="50" charset="-128"/>
              </a:rPr>
              <a:t>We can now add three slots to the frame.</a:t>
            </a:r>
          </a:p>
          <a:p>
            <a:pPr eaLnBrk="1" hangingPunct="1">
              <a:defRPr/>
            </a:pPr>
            <a:r>
              <a:rPr lang="en-GB" sz="256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ＭＳ Ｐゴシック" pitchFamily="50" charset="-128"/>
              </a:rPr>
              <a:t>The last of these has a restriction rather than a specific value.</a:t>
            </a:r>
          </a:p>
        </p:txBody>
      </p:sp>
      <p:sp>
        <p:nvSpPr>
          <p:cNvPr id="394247" name="Rectangle 7">
            <a:extLst>
              <a:ext uri="{FF2B5EF4-FFF2-40B4-BE49-F238E27FC236}">
                <a16:creationId xmlns:a16="http://schemas.microsoft.com/office/drawing/2014/main" id="{E33E4228-EB0F-8B26-C3DB-5B873BE68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374" y="2357120"/>
            <a:ext cx="6163733" cy="4064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4248" name="Line 8">
            <a:extLst>
              <a:ext uri="{FF2B5EF4-FFF2-40B4-BE49-F238E27FC236}">
                <a16:creationId xmlns:a16="http://schemas.microsoft.com/office/drawing/2014/main" id="{24862D95-9BA7-E2D4-C473-CFE5400831E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7294" y="3169920"/>
            <a:ext cx="6175586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566" name="Rectangle 9">
            <a:extLst>
              <a:ext uri="{FF2B5EF4-FFF2-40B4-BE49-F238E27FC236}">
                <a16:creationId xmlns:a16="http://schemas.microsoft.com/office/drawing/2014/main" id="{34EA10EF-8401-FC60-3E69-3AE74F0D2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160" y="2357120"/>
            <a:ext cx="6096000" cy="558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213" tIns="49107" rIns="98213" bIns="49107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GB" altLang="en-US" sz="2987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Name:  car	    Subclass of:    thing</a:t>
            </a:r>
          </a:p>
        </p:txBody>
      </p:sp>
      <p:sp>
        <p:nvSpPr>
          <p:cNvPr id="66567" name="Rectangle 10">
            <a:extLst>
              <a:ext uri="{FF2B5EF4-FFF2-40B4-BE49-F238E27FC236}">
                <a16:creationId xmlns:a16="http://schemas.microsoft.com/office/drawing/2014/main" id="{0DBA35AB-A46B-0F46-4476-1102F5C6A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5280" y="3251201"/>
            <a:ext cx="1463040" cy="493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213" tIns="49107" rIns="98213" bIns="49107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GB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Slots:</a:t>
            </a:r>
          </a:p>
        </p:txBody>
      </p:sp>
      <p:sp>
        <p:nvSpPr>
          <p:cNvPr id="66568" name="Rectangle 11">
            <a:extLst>
              <a:ext uri="{FF2B5EF4-FFF2-40B4-BE49-F238E27FC236}">
                <a16:creationId xmlns:a16="http://schemas.microsoft.com/office/drawing/2014/main" id="{9E85FCAA-3841-EE90-47DA-A340B37A0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160" y="3738881"/>
            <a:ext cx="6014720" cy="493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213" tIns="49107" rIns="98213" bIns="49107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GB" altLang="en-US" sz="2560" dirty="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Name:     		Value:     	Restrictions:</a:t>
            </a:r>
          </a:p>
        </p:txBody>
      </p:sp>
      <p:sp>
        <p:nvSpPr>
          <p:cNvPr id="394252" name="Line 12">
            <a:extLst>
              <a:ext uri="{FF2B5EF4-FFF2-40B4-BE49-F238E27FC236}">
                <a16:creationId xmlns:a16="http://schemas.microsoft.com/office/drawing/2014/main" id="{96F4D493-6390-EB2E-DC35-300A4F05DB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7294" y="4145280"/>
            <a:ext cx="6175586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570" name="Rectangle 13">
            <a:extLst>
              <a:ext uri="{FF2B5EF4-FFF2-40B4-BE49-F238E27FC236}">
                <a16:creationId xmlns:a16="http://schemas.microsoft.com/office/drawing/2014/main" id="{15E9A7BA-B82B-E414-BF39-E80774025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880" y="4551680"/>
            <a:ext cx="6583680" cy="183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213" tIns="49107" rIns="98213" bIns="49107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70000"/>
              </a:spcBef>
              <a:buClrTx/>
              <a:buSzTx/>
              <a:buFontTx/>
              <a:buNone/>
            </a:pPr>
            <a:r>
              <a:rPr kumimoji="0" lang="en-GB" altLang="en-US" sz="2560" dirty="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wheels		   		4</a:t>
            </a:r>
          </a:p>
          <a:p>
            <a:pPr>
              <a:spcBef>
                <a:spcPct val="70000"/>
              </a:spcBef>
              <a:buClrTx/>
              <a:buSzTx/>
              <a:buFontTx/>
              <a:buNone/>
            </a:pPr>
            <a:r>
              <a:rPr kumimoji="0" lang="en-GB" altLang="en-US" sz="2560" dirty="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moved by	   	engine</a:t>
            </a:r>
          </a:p>
          <a:p>
            <a:pPr>
              <a:spcBef>
                <a:spcPct val="70000"/>
              </a:spcBef>
              <a:buClrTx/>
              <a:buSzTx/>
              <a:buFontTx/>
              <a:buNone/>
            </a:pPr>
            <a:r>
              <a:rPr kumimoji="0" lang="en-GB" altLang="en-US" sz="2560" dirty="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fuel				?		petrol or diesel</a:t>
            </a:r>
          </a:p>
        </p:txBody>
      </p:sp>
      <p:sp>
        <p:nvSpPr>
          <p:cNvPr id="66571" name="Rectangle 14">
            <a:extLst>
              <a:ext uri="{FF2B5EF4-FFF2-40B4-BE49-F238E27FC236}">
                <a16:creationId xmlns:a16="http://schemas.microsoft.com/office/drawing/2014/main" id="{392BA1F0-46B0-7F94-E786-41C51F443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440" y="2390987"/>
            <a:ext cx="2926080" cy="3998510"/>
          </a:xfrm>
          <a:prstGeom prst="rect">
            <a:avLst/>
          </a:prstGeom>
          <a:noFill/>
          <a:ln w="9525">
            <a:solidFill>
              <a:srgbClr val="00FF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8213" tIns="49107" rIns="98213" bIns="49107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36000"/>
              </a:spcBef>
              <a:buClrTx/>
              <a:buSzTx/>
              <a:buFontTx/>
              <a:buNone/>
            </a:pPr>
            <a:r>
              <a:rPr kumimoji="0" lang="en-GB" altLang="en-US" sz="2133">
                <a:solidFill>
                  <a:schemeClr val="bg2"/>
                </a:solidFill>
                <a:ea typeface="MS PGothic" panose="020B0600070205080204" pitchFamily="34" charset="-128"/>
              </a:rPr>
              <a:t>car subclass_of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GB" altLang="en-US" sz="2133">
                <a:solidFill>
                  <a:schemeClr val="bg2"/>
                </a:solidFill>
                <a:ea typeface="MS PGothic" panose="020B0600070205080204" pitchFamily="34" charset="-128"/>
              </a:rPr>
              <a:t>     		thing </a:t>
            </a:r>
          </a:p>
          <a:p>
            <a:pPr>
              <a:spcBef>
                <a:spcPct val="0"/>
              </a:spcBef>
              <a:spcAft>
                <a:spcPct val="22000"/>
              </a:spcAft>
              <a:buClrTx/>
              <a:buSzTx/>
              <a:buFontTx/>
              <a:buNone/>
            </a:pPr>
            <a:r>
              <a:rPr kumimoji="0" lang="en-GB" altLang="en-US" sz="2133">
                <a:solidFill>
                  <a:schemeClr val="bg2"/>
                </a:solidFill>
                <a:ea typeface="MS PGothic" panose="020B0600070205080204" pitchFamily="34" charset="-128"/>
              </a:rPr>
              <a:t>with	</a:t>
            </a:r>
          </a:p>
          <a:p>
            <a:pPr>
              <a:spcBef>
                <a:spcPct val="0"/>
              </a:spcBef>
              <a:spcAft>
                <a:spcPct val="22000"/>
              </a:spcAft>
              <a:buClrTx/>
              <a:buSzTx/>
              <a:buFontTx/>
              <a:buNone/>
            </a:pPr>
            <a:r>
              <a:rPr kumimoji="0" lang="en-GB" altLang="en-US" sz="2133">
                <a:solidFill>
                  <a:schemeClr val="bg2"/>
                </a:solidFill>
                <a:ea typeface="MS PGothic" panose="020B0600070205080204" pitchFamily="34" charset="-128"/>
              </a:rPr>
              <a:t>   wheels: 4,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GB" altLang="en-US" sz="2133">
                <a:solidFill>
                  <a:schemeClr val="bg2"/>
                </a:solidFill>
                <a:ea typeface="MS PGothic" panose="020B0600070205080204" pitchFamily="34" charset="-128"/>
              </a:rPr>
              <a:t>   moved_by: 	       engine,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GB" altLang="en-US" sz="2133">
                <a:solidFill>
                  <a:schemeClr val="bg2"/>
                </a:solidFill>
                <a:ea typeface="MS PGothic" panose="020B0600070205080204" pitchFamily="34" charset="-128"/>
              </a:rPr>
              <a:t>   fuel: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GB" altLang="en-US" sz="2133">
                <a:solidFill>
                  <a:schemeClr val="bg2"/>
                </a:solidFill>
                <a:ea typeface="MS PGothic" panose="020B0600070205080204" pitchFamily="34" charset="-128"/>
              </a:rPr>
              <a:t>      [value:    </a:t>
            </a:r>
          </a:p>
          <a:p>
            <a:pPr>
              <a:spcBef>
                <a:spcPct val="0"/>
              </a:spcBef>
              <a:spcAft>
                <a:spcPct val="22000"/>
              </a:spcAft>
              <a:buClrTx/>
              <a:buSzTx/>
              <a:buFontTx/>
              <a:buNone/>
            </a:pPr>
            <a:r>
              <a:rPr kumimoji="0" lang="en-GB" altLang="en-US" sz="2133">
                <a:solidFill>
                  <a:schemeClr val="bg2"/>
                </a:solidFill>
                <a:ea typeface="MS PGothic" panose="020B0600070205080204" pitchFamily="34" charset="-128"/>
              </a:rPr>
              <a:t>              unknown, </a:t>
            </a:r>
          </a:p>
          <a:p>
            <a:pPr>
              <a:spcBef>
                <a:spcPct val="0"/>
              </a:spcBef>
              <a:spcAft>
                <a:spcPct val="22000"/>
              </a:spcAft>
              <a:buClrTx/>
              <a:buSzTx/>
              <a:buFontTx/>
              <a:buNone/>
            </a:pPr>
            <a:r>
              <a:rPr kumimoji="0" lang="en-GB" altLang="en-US" sz="2133">
                <a:solidFill>
                  <a:schemeClr val="bg2"/>
                </a:solidFill>
                <a:ea typeface="MS PGothic" panose="020B0600070205080204" pitchFamily="34" charset="-128"/>
              </a:rPr>
              <a:t>       type: </a:t>
            </a:r>
          </a:p>
          <a:p>
            <a:pPr>
              <a:spcBef>
                <a:spcPct val="0"/>
              </a:spcBef>
              <a:spcAft>
                <a:spcPct val="22000"/>
              </a:spcAft>
              <a:buClrTx/>
              <a:buSzTx/>
              <a:buFontTx/>
              <a:buNone/>
            </a:pPr>
            <a:r>
              <a:rPr kumimoji="0" lang="en-GB" altLang="en-US" sz="2133">
                <a:solidFill>
                  <a:schemeClr val="bg2"/>
                </a:solidFill>
                <a:ea typeface="MS PGothic" panose="020B0600070205080204" pitchFamily="34" charset="-128"/>
              </a:rPr>
              <a:t>      [petrol,diesel]].</a:t>
            </a:r>
          </a:p>
        </p:txBody>
      </p:sp>
      <p:sp>
        <p:nvSpPr>
          <p:cNvPr id="394255" name="Rectangle 15">
            <a:extLst>
              <a:ext uri="{FF2B5EF4-FFF2-40B4-BE49-F238E27FC236}">
                <a16:creationId xmlns:a16="http://schemas.microsoft.com/office/drawing/2014/main" id="{6AFD7561-0E0E-0CEC-9ACF-1D6E9838E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975361"/>
            <a:ext cx="9103360" cy="79587"/>
          </a:xfrm>
          <a:prstGeom prst="rect">
            <a:avLst/>
          </a:prstGeom>
          <a:gradFill rotWithShape="0">
            <a:gsLst>
              <a:gs pos="0">
                <a:schemeClr val="tx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4">
            <a:extLst>
              <a:ext uri="{FF2B5EF4-FFF2-40B4-BE49-F238E27FC236}">
                <a16:creationId xmlns:a16="http://schemas.microsoft.com/office/drawing/2014/main" id="{AB639086-C8DD-07D1-CFA8-29EFEB52E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0"/>
            <a:ext cx="9834880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560" b="1">
                <a:solidFill>
                  <a:schemeClr val="bg2"/>
                </a:solidFill>
                <a:latin typeface="Century" panose="02040604050505020304" pitchFamily="18" charset="0"/>
                <a:ea typeface="MS PGothic" panose="020B0600070205080204" pitchFamily="34" charset="-128"/>
              </a:rPr>
              <a:t> </a:t>
            </a:r>
            <a:r>
              <a:rPr kumimoji="0" lang="en-GB" altLang="en-US" sz="2560" b="1">
                <a:solidFill>
                  <a:schemeClr val="bg2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“There is a particular type of car called Toyota, manufactured in Japan.”</a:t>
            </a:r>
            <a:br>
              <a:rPr kumimoji="0" lang="en-GB" altLang="en-US" sz="2560" b="1">
                <a:solidFill>
                  <a:schemeClr val="bg2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</a:br>
            <a:endParaRPr kumimoji="0" lang="en-US" altLang="ja-JP" sz="2560" b="1">
              <a:solidFill>
                <a:schemeClr val="bg2"/>
              </a:solidFill>
              <a:latin typeface="Arial Narrow" panose="020B0606020202030204" pitchFamily="34" charset="0"/>
              <a:ea typeface="MS PGothic" panose="020B0600070205080204" pitchFamily="34" charset="-128"/>
            </a:endParaRPr>
          </a:p>
        </p:txBody>
      </p:sp>
      <p:sp>
        <p:nvSpPr>
          <p:cNvPr id="395269" name="Rectangle 5">
            <a:extLst>
              <a:ext uri="{FF2B5EF4-FFF2-40B4-BE49-F238E27FC236}">
                <a16:creationId xmlns:a16="http://schemas.microsoft.com/office/drawing/2014/main" id="{0A4EE83C-D9D5-6852-B56F-CE873B18B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975361"/>
            <a:ext cx="9103360" cy="79587"/>
          </a:xfrm>
          <a:prstGeom prst="rect">
            <a:avLst/>
          </a:prstGeom>
          <a:gradFill rotWithShape="0">
            <a:gsLst>
              <a:gs pos="0">
                <a:schemeClr val="tx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588" name="Rectangle 6">
            <a:extLst>
              <a:ext uri="{FF2B5EF4-FFF2-40B4-BE49-F238E27FC236}">
                <a16:creationId xmlns:a16="http://schemas.microsoft.com/office/drawing/2014/main" id="{C4F03EE1-EF5F-4FA6-5EDB-EE25BCD6F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320" y="1137920"/>
            <a:ext cx="9103360" cy="130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21" tIns="47413" rIns="96521" bIns="47413"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133">
                <a:solidFill>
                  <a:schemeClr val="bg2"/>
                </a:solidFill>
              </a:rPr>
              <a:t>We can add a second frame to our system, with one slot. We don’t need to repeat the slots and values in the previous frame: they will be inherited.</a:t>
            </a:r>
          </a:p>
        </p:txBody>
      </p:sp>
      <p:sp>
        <p:nvSpPr>
          <p:cNvPr id="395271" name="Rectangle 7">
            <a:extLst>
              <a:ext uri="{FF2B5EF4-FFF2-40B4-BE49-F238E27FC236}">
                <a16:creationId xmlns:a16="http://schemas.microsoft.com/office/drawing/2014/main" id="{7F42D928-6C98-E17A-1EBA-804C725A4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374" y="2689013"/>
            <a:ext cx="6163733" cy="34069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5272" name="Line 8">
            <a:extLst>
              <a:ext uri="{FF2B5EF4-FFF2-40B4-BE49-F238E27FC236}">
                <a16:creationId xmlns:a16="http://schemas.microsoft.com/office/drawing/2014/main" id="{6F355626-7665-547E-A752-38300D7738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7294" y="3901440"/>
            <a:ext cx="6175586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591" name="Rectangle 9">
            <a:extLst>
              <a:ext uri="{FF2B5EF4-FFF2-40B4-BE49-F238E27FC236}">
                <a16:creationId xmlns:a16="http://schemas.microsoft.com/office/drawing/2014/main" id="{0F4F5A61-600D-15FB-A280-8D5DA6D89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160" y="3088640"/>
            <a:ext cx="6096000" cy="558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213" tIns="49107" rIns="98213" bIns="49107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GB" altLang="en-US" sz="2987" dirty="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Name:  Toyota       Subclass of:    car</a:t>
            </a:r>
          </a:p>
        </p:txBody>
      </p:sp>
      <p:sp>
        <p:nvSpPr>
          <p:cNvPr id="67592" name="Rectangle 10">
            <a:extLst>
              <a:ext uri="{FF2B5EF4-FFF2-40B4-BE49-F238E27FC236}">
                <a16:creationId xmlns:a16="http://schemas.microsoft.com/office/drawing/2014/main" id="{A9790636-5160-A8AF-49AD-3941862B8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5280" y="3982721"/>
            <a:ext cx="1463040" cy="493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213" tIns="49107" rIns="98213" bIns="49107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GB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Slots:</a:t>
            </a:r>
          </a:p>
        </p:txBody>
      </p:sp>
      <p:sp>
        <p:nvSpPr>
          <p:cNvPr id="67593" name="Rectangle 11">
            <a:extLst>
              <a:ext uri="{FF2B5EF4-FFF2-40B4-BE49-F238E27FC236}">
                <a16:creationId xmlns:a16="http://schemas.microsoft.com/office/drawing/2014/main" id="{E9533289-724D-AEEB-AFD8-EF4D41F7E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8160" y="4470401"/>
            <a:ext cx="6014720" cy="493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213" tIns="49107" rIns="98213" bIns="49107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GB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Name:     	Value:     	Restrictions:</a:t>
            </a:r>
          </a:p>
        </p:txBody>
      </p:sp>
      <p:sp>
        <p:nvSpPr>
          <p:cNvPr id="395276" name="Line 12">
            <a:extLst>
              <a:ext uri="{FF2B5EF4-FFF2-40B4-BE49-F238E27FC236}">
                <a16:creationId xmlns:a16="http://schemas.microsoft.com/office/drawing/2014/main" id="{0E8934A7-DF58-D013-796E-D821F0624C0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7294" y="4876800"/>
            <a:ext cx="6175586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595" name="Rectangle 13">
            <a:extLst>
              <a:ext uri="{FF2B5EF4-FFF2-40B4-BE49-F238E27FC236}">
                <a16:creationId xmlns:a16="http://schemas.microsoft.com/office/drawing/2014/main" id="{CE3412A6-2F0D-F724-D1D5-85F252F40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880" y="5283201"/>
            <a:ext cx="6583680" cy="493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213" tIns="49107" rIns="98213" bIns="49107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70000"/>
              </a:spcBef>
              <a:buClrTx/>
              <a:buSzTx/>
              <a:buFontTx/>
              <a:buNone/>
            </a:pPr>
            <a:r>
              <a:rPr kumimoji="0" lang="en-GB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made in	   Japan</a:t>
            </a:r>
          </a:p>
        </p:txBody>
      </p:sp>
      <p:sp>
        <p:nvSpPr>
          <p:cNvPr id="67596" name="Rectangle 14">
            <a:extLst>
              <a:ext uri="{FF2B5EF4-FFF2-40B4-BE49-F238E27FC236}">
                <a16:creationId xmlns:a16="http://schemas.microsoft.com/office/drawing/2014/main" id="{1EDAAE69-59F9-DE28-D485-EF49BBE51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720" y="2682240"/>
            <a:ext cx="2600960" cy="2636278"/>
          </a:xfrm>
          <a:prstGeom prst="rect">
            <a:avLst/>
          </a:prstGeom>
          <a:noFill/>
          <a:ln w="9525">
            <a:solidFill>
              <a:srgbClr val="00FF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8213" tIns="49107" rIns="98213" bIns="49107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36000"/>
              </a:spcBef>
              <a:buClrTx/>
              <a:buSzTx/>
              <a:buFontTx/>
              <a:buNone/>
            </a:pPr>
            <a:r>
              <a:rPr kumimoji="0" lang="en-GB" altLang="en-US" sz="2560">
                <a:solidFill>
                  <a:schemeClr val="bg2"/>
                </a:solidFill>
                <a:ea typeface="MS PGothic" panose="020B0600070205080204" pitchFamily="34" charset="-128"/>
              </a:rPr>
              <a:t>‘Toyota’ subclass_of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GB" altLang="en-US" sz="2560">
                <a:solidFill>
                  <a:schemeClr val="bg2"/>
                </a:solidFill>
                <a:ea typeface="MS PGothic" panose="020B0600070205080204" pitchFamily="34" charset="-128"/>
              </a:rPr>
              <a:t>     		car </a:t>
            </a:r>
          </a:p>
          <a:p>
            <a:pPr>
              <a:spcBef>
                <a:spcPct val="0"/>
              </a:spcBef>
              <a:spcAft>
                <a:spcPct val="22000"/>
              </a:spcAft>
              <a:buClrTx/>
              <a:buSzTx/>
              <a:buFontTx/>
              <a:buNone/>
            </a:pPr>
            <a:r>
              <a:rPr kumimoji="0" lang="en-GB" altLang="en-US" sz="2560">
                <a:solidFill>
                  <a:schemeClr val="bg2"/>
                </a:solidFill>
                <a:ea typeface="MS PGothic" panose="020B0600070205080204" pitchFamily="34" charset="-128"/>
              </a:rPr>
              <a:t>with	</a:t>
            </a:r>
          </a:p>
          <a:p>
            <a:pPr>
              <a:spcBef>
                <a:spcPct val="0"/>
              </a:spcBef>
              <a:spcAft>
                <a:spcPct val="22000"/>
              </a:spcAft>
              <a:buClrTx/>
              <a:buSzTx/>
              <a:buFontTx/>
              <a:buNone/>
            </a:pPr>
            <a:r>
              <a:rPr kumimoji="0" lang="en-GB" altLang="en-US" sz="2560">
                <a:solidFill>
                  <a:schemeClr val="bg2"/>
                </a:solidFill>
                <a:ea typeface="MS PGothic" panose="020B0600070205080204" pitchFamily="34" charset="-128"/>
              </a:rPr>
              <a:t>   made_in:</a:t>
            </a:r>
          </a:p>
          <a:p>
            <a:pPr>
              <a:spcBef>
                <a:spcPct val="0"/>
              </a:spcBef>
              <a:spcAft>
                <a:spcPct val="22000"/>
              </a:spcAft>
              <a:buClrTx/>
              <a:buSzTx/>
              <a:buFontTx/>
              <a:buNone/>
            </a:pPr>
            <a:r>
              <a:rPr kumimoji="0" lang="en-GB" altLang="en-US" sz="2560">
                <a:solidFill>
                  <a:schemeClr val="bg2"/>
                </a:solidFill>
                <a:ea typeface="MS PGothic" panose="020B0600070205080204" pitchFamily="34" charset="-128"/>
              </a:rPr>
              <a:t>	 ‘Japan’.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">
            <a:extLst>
              <a:ext uri="{FF2B5EF4-FFF2-40B4-BE49-F238E27FC236}">
                <a16:creationId xmlns:a16="http://schemas.microsoft.com/office/drawing/2014/main" id="{C26BF27F-F7C3-9EE6-AED7-9948B5ACF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681" y="1864361"/>
            <a:ext cx="2333413" cy="552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2987">
              <a:solidFill>
                <a:schemeClr val="bg2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8611" name="Text Box 3">
            <a:extLst>
              <a:ext uri="{FF2B5EF4-FFF2-40B4-BE49-F238E27FC236}">
                <a16:creationId xmlns:a16="http://schemas.microsoft.com/office/drawing/2014/main" id="{09948604-1317-66FD-151A-F6A0625B6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8160" y="1866054"/>
            <a:ext cx="2844800" cy="552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2987">
              <a:solidFill>
                <a:schemeClr val="bg2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8612" name="Rectangle 6">
            <a:extLst>
              <a:ext uri="{FF2B5EF4-FFF2-40B4-BE49-F238E27FC236}">
                <a16:creationId xmlns:a16="http://schemas.microsoft.com/office/drawing/2014/main" id="{BD1DC827-DBFC-673F-B510-CCC16F694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0"/>
            <a:ext cx="9834880" cy="1137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560" b="1">
                <a:solidFill>
                  <a:schemeClr val="bg2"/>
                </a:solidFill>
                <a:latin typeface="Century" panose="02040604050505020304" pitchFamily="18" charset="0"/>
                <a:ea typeface="MS PGothic" panose="020B0600070205080204" pitchFamily="34" charset="-128"/>
              </a:rPr>
              <a:t> </a:t>
            </a:r>
            <a:r>
              <a:rPr kumimoji="0" lang="en-GB" altLang="en-US" sz="2560" b="1">
                <a:solidFill>
                  <a:schemeClr val="bg2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“There is a particular type of Golf called a TDi, which runs on diesel, has 4 cylinders, and has a  1.8 litre engine.”</a:t>
            </a:r>
            <a:br>
              <a:rPr kumimoji="0" lang="en-GB" altLang="en-US" sz="2560" b="1">
                <a:solidFill>
                  <a:schemeClr val="bg2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</a:br>
            <a:endParaRPr kumimoji="0" lang="en-US" altLang="ja-JP" sz="2560" b="1">
              <a:solidFill>
                <a:schemeClr val="bg2"/>
              </a:solidFill>
              <a:latin typeface="Arial Narrow" panose="020B0606020202030204" pitchFamily="34" charset="0"/>
              <a:ea typeface="MS PGothic" panose="020B0600070205080204" pitchFamily="34" charset="-128"/>
            </a:endParaRPr>
          </a:p>
        </p:txBody>
      </p:sp>
      <p:sp>
        <p:nvSpPr>
          <p:cNvPr id="396295" name="Rectangle 7">
            <a:extLst>
              <a:ext uri="{FF2B5EF4-FFF2-40B4-BE49-F238E27FC236}">
                <a16:creationId xmlns:a16="http://schemas.microsoft.com/office/drawing/2014/main" id="{A44B3A12-A791-9D45-1598-9FF3C9273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975361"/>
            <a:ext cx="9103360" cy="79587"/>
          </a:xfrm>
          <a:prstGeom prst="rect">
            <a:avLst/>
          </a:prstGeom>
          <a:gradFill rotWithShape="0">
            <a:gsLst>
              <a:gs pos="0">
                <a:schemeClr val="tx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6296" name="Rectangle 8">
            <a:extLst>
              <a:ext uri="{FF2B5EF4-FFF2-40B4-BE49-F238E27FC236}">
                <a16:creationId xmlns:a16="http://schemas.microsoft.com/office/drawing/2014/main" id="{561F23AC-EF2A-B8B3-02AC-963FF12B7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0681" y="1388534"/>
            <a:ext cx="6163733" cy="510709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6297" name="Line 9">
            <a:extLst>
              <a:ext uri="{FF2B5EF4-FFF2-40B4-BE49-F238E27FC236}">
                <a16:creationId xmlns:a16="http://schemas.microsoft.com/office/drawing/2014/main" id="{BD15E0C3-7958-0E2E-B418-3F47E8EC43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5601" y="2600960"/>
            <a:ext cx="61755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616" name="Rectangle 10">
            <a:extLst>
              <a:ext uri="{FF2B5EF4-FFF2-40B4-BE49-F238E27FC236}">
                <a16:creationId xmlns:a16="http://schemas.microsoft.com/office/drawing/2014/main" id="{66C792BA-7048-9CEA-5F60-502C05E9E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67" y="1788160"/>
            <a:ext cx="6096000" cy="558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213" tIns="49107" rIns="98213" bIns="49107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GB" altLang="en-US" sz="2987" dirty="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Name:  </a:t>
            </a:r>
            <a:r>
              <a:rPr kumimoji="0" lang="en-GB" altLang="en-US" sz="2987" dirty="0" err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TDi</a:t>
            </a:r>
            <a:r>
              <a:rPr kumimoji="0" lang="en-GB" altLang="en-US" sz="2987" dirty="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	         Subclass of:    Golf</a:t>
            </a:r>
          </a:p>
        </p:txBody>
      </p:sp>
      <p:sp>
        <p:nvSpPr>
          <p:cNvPr id="68617" name="Rectangle 11">
            <a:extLst>
              <a:ext uri="{FF2B5EF4-FFF2-40B4-BE49-F238E27FC236}">
                <a16:creationId xmlns:a16="http://schemas.microsoft.com/office/drawing/2014/main" id="{454AF051-CA08-A6E4-6F00-12287943B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587" y="2682241"/>
            <a:ext cx="1463040" cy="493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213" tIns="49107" rIns="98213" bIns="49107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GB" altLang="en-US" sz="256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Slots:</a:t>
            </a:r>
          </a:p>
        </p:txBody>
      </p:sp>
      <p:sp>
        <p:nvSpPr>
          <p:cNvPr id="68618" name="Rectangle 12">
            <a:extLst>
              <a:ext uri="{FF2B5EF4-FFF2-40B4-BE49-F238E27FC236}">
                <a16:creationId xmlns:a16="http://schemas.microsoft.com/office/drawing/2014/main" id="{084095A6-B78A-AB86-4D32-B4D5E2F96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67" y="3169921"/>
            <a:ext cx="6014720" cy="493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213" tIns="49107" rIns="98213" bIns="49107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GB" altLang="en-US" sz="2560" dirty="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Name:    	 		Value:     		Restrictions:</a:t>
            </a:r>
          </a:p>
        </p:txBody>
      </p:sp>
      <p:sp>
        <p:nvSpPr>
          <p:cNvPr id="396301" name="Line 13">
            <a:extLst>
              <a:ext uri="{FF2B5EF4-FFF2-40B4-BE49-F238E27FC236}">
                <a16:creationId xmlns:a16="http://schemas.microsoft.com/office/drawing/2014/main" id="{152F0B6A-A302-5D84-EA6D-DBABD4D181B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5601" y="3576320"/>
            <a:ext cx="61755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6302" name="Line 14">
            <a:extLst>
              <a:ext uri="{FF2B5EF4-FFF2-40B4-BE49-F238E27FC236}">
                <a16:creationId xmlns:a16="http://schemas.microsoft.com/office/drawing/2014/main" id="{7A90110C-3EB1-62C1-1720-DBF885AF87F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6625" y="3263404"/>
            <a:ext cx="0" cy="324950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6303" name="Line 15">
            <a:extLst>
              <a:ext uri="{FF2B5EF4-FFF2-40B4-BE49-F238E27FC236}">
                <a16:creationId xmlns:a16="http://schemas.microsoft.com/office/drawing/2014/main" id="{3F2B8393-163E-9142-B042-E12774B4A862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6627" y="3252894"/>
            <a:ext cx="0" cy="324950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ar-JO" sz="192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622" name="Rectangle 16">
            <a:extLst>
              <a:ext uri="{FF2B5EF4-FFF2-40B4-BE49-F238E27FC236}">
                <a16:creationId xmlns:a16="http://schemas.microsoft.com/office/drawing/2014/main" id="{40E2B5BF-64CD-D6AB-C96F-3648BED9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5187" y="3982720"/>
            <a:ext cx="6583680" cy="179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213" tIns="49107" rIns="98213" bIns="49107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70000"/>
              </a:spcBef>
              <a:spcAft>
                <a:spcPct val="60000"/>
              </a:spcAft>
              <a:buClrTx/>
              <a:buSzTx/>
              <a:buFontTx/>
              <a:buNone/>
            </a:pPr>
            <a:r>
              <a:rPr kumimoji="0" lang="en-GB" altLang="en-US" sz="2560" dirty="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fuel	   	   		diesel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GB" altLang="en-US" sz="2560" dirty="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engine capacity	1.8 litres</a:t>
            </a:r>
          </a:p>
          <a:p>
            <a:pPr>
              <a:spcBef>
                <a:spcPct val="70000"/>
              </a:spcBef>
              <a:buClrTx/>
              <a:buSzTx/>
              <a:buFontTx/>
              <a:buNone/>
            </a:pPr>
            <a:r>
              <a:rPr kumimoji="0" lang="en-GB" altLang="en-US" sz="2560" dirty="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cylinders	  		 4</a:t>
            </a:r>
          </a:p>
        </p:txBody>
      </p:sp>
      <p:sp>
        <p:nvSpPr>
          <p:cNvPr id="68623" name="Rectangle 17">
            <a:extLst>
              <a:ext uri="{FF2B5EF4-FFF2-40B4-BE49-F238E27FC236}">
                <a16:creationId xmlns:a16="http://schemas.microsoft.com/office/drawing/2014/main" id="{9F0DCE76-63CA-3098-3CD9-85D9934CC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440" y="2194561"/>
            <a:ext cx="2926080" cy="32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213" tIns="49107" rIns="98213" bIns="49107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36000"/>
              </a:spcBef>
              <a:buClrTx/>
              <a:buSzTx/>
              <a:buFontTx/>
              <a:buNone/>
            </a:pPr>
            <a:r>
              <a:rPr kumimoji="0" lang="en-GB" altLang="en-US" sz="2560">
                <a:solidFill>
                  <a:schemeClr val="bg2"/>
                </a:solidFill>
                <a:ea typeface="MS PGothic" panose="020B0600070205080204" pitchFamily="34" charset="-128"/>
              </a:rPr>
              <a:t>‘TDi’ subclass_of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GB" altLang="en-US" sz="2560">
                <a:solidFill>
                  <a:schemeClr val="bg2"/>
                </a:solidFill>
                <a:ea typeface="MS PGothic" panose="020B0600070205080204" pitchFamily="34" charset="-128"/>
              </a:rPr>
              <a:t>     		‘Golf’ </a:t>
            </a:r>
          </a:p>
          <a:p>
            <a:pPr>
              <a:spcBef>
                <a:spcPct val="0"/>
              </a:spcBef>
              <a:spcAft>
                <a:spcPct val="22000"/>
              </a:spcAft>
              <a:buClrTx/>
              <a:buSzTx/>
              <a:buFontTx/>
              <a:buNone/>
            </a:pPr>
            <a:r>
              <a:rPr kumimoji="0" lang="en-GB" altLang="en-US" sz="2560">
                <a:solidFill>
                  <a:schemeClr val="bg2"/>
                </a:solidFill>
                <a:ea typeface="MS PGothic" panose="020B0600070205080204" pitchFamily="34" charset="-128"/>
              </a:rPr>
              <a:t>with	</a:t>
            </a:r>
          </a:p>
          <a:p>
            <a:pPr>
              <a:spcBef>
                <a:spcPct val="0"/>
              </a:spcBef>
              <a:spcAft>
                <a:spcPct val="22000"/>
              </a:spcAft>
              <a:buClrTx/>
              <a:buSzTx/>
              <a:buFontTx/>
              <a:buNone/>
            </a:pPr>
            <a:r>
              <a:rPr kumimoji="0" lang="en-GB" altLang="en-US" sz="2560">
                <a:solidFill>
                  <a:schemeClr val="bg2"/>
                </a:solidFill>
                <a:ea typeface="MS PGothic" panose="020B0600070205080204" pitchFamily="34" charset="-128"/>
              </a:rPr>
              <a:t>   fuel: diesel,</a:t>
            </a:r>
          </a:p>
          <a:p>
            <a:pPr>
              <a:spcBef>
                <a:spcPct val="0"/>
              </a:spcBef>
              <a:spcAft>
                <a:spcPct val="22000"/>
              </a:spcAft>
              <a:buClrTx/>
              <a:buSzTx/>
              <a:buFontTx/>
              <a:buNone/>
            </a:pPr>
            <a:r>
              <a:rPr kumimoji="0" lang="en-GB" altLang="en-US" sz="2560">
                <a:solidFill>
                  <a:schemeClr val="bg2"/>
                </a:solidFill>
                <a:ea typeface="MS PGothic" panose="020B0600070205080204" pitchFamily="34" charset="-128"/>
              </a:rPr>
              <a:t>   engine_capacity:</a:t>
            </a:r>
          </a:p>
          <a:p>
            <a:pPr>
              <a:spcBef>
                <a:spcPct val="0"/>
              </a:spcBef>
              <a:spcAft>
                <a:spcPct val="22000"/>
              </a:spcAft>
              <a:buClrTx/>
              <a:buSzTx/>
              <a:buFontTx/>
              <a:buNone/>
            </a:pPr>
            <a:r>
              <a:rPr kumimoji="0" lang="en-GB" altLang="en-US" sz="2560">
                <a:solidFill>
                  <a:schemeClr val="bg2"/>
                </a:solidFill>
                <a:ea typeface="MS PGothic" panose="020B0600070205080204" pitchFamily="34" charset="-128"/>
              </a:rPr>
              <a:t>                        1.8,</a:t>
            </a:r>
          </a:p>
          <a:p>
            <a:pPr>
              <a:spcBef>
                <a:spcPct val="0"/>
              </a:spcBef>
              <a:spcAft>
                <a:spcPct val="22000"/>
              </a:spcAft>
              <a:buClrTx/>
              <a:buSzTx/>
              <a:buFontTx/>
              <a:buNone/>
            </a:pPr>
            <a:r>
              <a:rPr kumimoji="0" lang="en-GB" altLang="en-US" sz="2560">
                <a:solidFill>
                  <a:schemeClr val="bg2"/>
                </a:solidFill>
                <a:ea typeface="MS PGothic" panose="020B0600070205080204" pitchFamily="34" charset="-128"/>
              </a:rPr>
              <a:t>   cylinders: 4. 	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572" y="1076325"/>
            <a:ext cx="4800600" cy="6238875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171189BE-48D1-9568-647F-B5F710717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62560"/>
            <a:ext cx="9834880" cy="717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773" b="1" dirty="0">
                <a:solidFill>
                  <a:schemeClr val="bg2"/>
                </a:solidFill>
                <a:latin typeface="Century" panose="02040604050505020304" pitchFamily="18" charset="0"/>
                <a:ea typeface="MS PGothic" panose="020B0600070205080204" pitchFamily="34" charset="-128"/>
              </a:rPr>
              <a:t>Example: Animal Zoo</a:t>
            </a:r>
            <a:endParaRPr kumimoji="0" lang="en-US" altLang="ja-JP" sz="2773" b="1" dirty="0">
              <a:solidFill>
                <a:schemeClr val="bg2"/>
              </a:solidFill>
              <a:latin typeface="Arial Narrow" panose="020B0606020202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0060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02624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16770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DA710-2954-9005-6766-398EE6945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290"/>
            <a:ext cx="10515600" cy="1358115"/>
          </a:xfrm>
        </p:spPr>
        <p:txBody>
          <a:bodyPr>
            <a:normAutofit/>
          </a:bodyPr>
          <a:lstStyle/>
          <a:p>
            <a:r>
              <a:rPr lang="en-US" altLang="en-US" sz="4100"/>
              <a:t>Propositional logic</a:t>
            </a:r>
            <a:endParaRPr lang="en-US" sz="41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9490"/>
            <a:ext cx="128016" cy="7510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2A786-E1C7-47CC-9DEE-709D0EF1B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9405"/>
            <a:ext cx="10515600" cy="429662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In general, a logic is defined by</a:t>
            </a:r>
          </a:p>
          <a:p>
            <a:pPr lvl="1"/>
            <a:r>
              <a:rPr lang="en-US" altLang="en-US" dirty="0"/>
              <a:t>syntax: what expressions are allowed in the language</a:t>
            </a:r>
          </a:p>
          <a:p>
            <a:pPr lvl="2"/>
            <a:r>
              <a:rPr lang="en-US" sz="2400" dirty="0"/>
              <a:t>symbols =&gt; P, Q, R , P1, P2, etc.</a:t>
            </a:r>
          </a:p>
          <a:p>
            <a:pPr lvl="2"/>
            <a:r>
              <a:rPr lang="en-US" sz="2400" dirty="0"/>
              <a:t>Logical Constants  T, F</a:t>
            </a:r>
          </a:p>
          <a:p>
            <a:pPr lvl="2"/>
            <a:r>
              <a:rPr lang="en-US" sz="2400" dirty="0"/>
              <a:t>Logical Operators  ^, -&gt;, &lt;-&gt;</a:t>
            </a:r>
            <a:endParaRPr lang="en-US" altLang="en-US" sz="2400" dirty="0"/>
          </a:p>
          <a:p>
            <a:pPr lvl="1"/>
            <a:r>
              <a:rPr lang="en-US" altLang="en-US" dirty="0"/>
              <a:t>Semantics: what they mean, in terms of a mapping to real world </a:t>
            </a:r>
          </a:p>
          <a:p>
            <a:pPr lvl="2"/>
            <a:r>
              <a:rPr lang="en-US" altLang="en-US" sz="2400" dirty="0"/>
              <a:t>P might mean "the earth is round"</a:t>
            </a:r>
          </a:p>
          <a:p>
            <a:pPr lvl="2"/>
            <a:r>
              <a:rPr lang="en-US" altLang="en-US" sz="2400" dirty="0"/>
              <a:t>Q might mean "the earth is green"</a:t>
            </a:r>
          </a:p>
          <a:p>
            <a:pPr lvl="2"/>
            <a:r>
              <a:rPr lang="en-US" altLang="en-US" sz="2400" dirty="0"/>
              <a:t>P </a:t>
            </a:r>
            <a:r>
              <a:rPr lang="en-US" sz="2400" dirty="0"/>
              <a:t>^</a:t>
            </a:r>
            <a:r>
              <a:rPr lang="en-US" altLang="en-US" sz="2400" dirty="0"/>
              <a:t> Q =&gt; The earth is round, and the earth is green</a:t>
            </a:r>
          </a:p>
          <a:p>
            <a:pPr lvl="1"/>
            <a:r>
              <a:rPr lang="en-US" altLang="en-US" dirty="0"/>
              <a:t>proof theory: how we can draw new conclusions from existing statements in the logic.</a:t>
            </a:r>
          </a:p>
          <a:p>
            <a:r>
              <a:rPr lang="en-US" altLang="en-US" sz="2400" dirty="0"/>
              <a:t>Propositional logic is the simplest..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83235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5B5D976B-5B6E-0820-4CE6-D437AE9B54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94560" y="650240"/>
            <a:ext cx="8534400" cy="1219200"/>
          </a:xfrm>
        </p:spPr>
        <p:txBody>
          <a:bodyPr/>
          <a:lstStyle/>
          <a:p>
            <a:pPr eaLnBrk="1" hangingPunct="1"/>
            <a:r>
              <a:rPr lang="en-US" altLang="en-US"/>
              <a:t>Frames and procedures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274D5514-759F-C004-0991-30AF5023D8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7655" y="1577251"/>
            <a:ext cx="11561379" cy="558029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Frames often allowed slots to contain procedures.</a:t>
            </a:r>
          </a:p>
          <a:p>
            <a:pPr eaLnBrk="1" hangingPunct="1"/>
            <a:r>
              <a:rPr lang="en-US" altLang="en-US" sz="2800" dirty="0"/>
              <a:t>So.. Size slot could contain code to run to calculate the size of an animal from other data.</a:t>
            </a:r>
          </a:p>
          <a:p>
            <a:pPr eaLnBrk="1" hangingPunct="1"/>
            <a:r>
              <a:rPr lang="en-US" altLang="en-US" sz="2800" dirty="0"/>
              <a:t>Sometimes divided into “if-needed” procedures, run when value needed, and “if-added” procedures, run when a value is added (to update rest of data, or inform user).</a:t>
            </a:r>
          </a:p>
          <a:p>
            <a:pPr lvl="1" eaLnBrk="1" hangingPunct="1"/>
            <a:r>
              <a:rPr lang="en-US" altLang="en-US" sz="2400" dirty="0"/>
              <a:t>Find a valid booking dates (calculated by a procedure when </a:t>
            </a:r>
            <a:r>
              <a:rPr lang="en-US" altLang="en-US" sz="2400" b="1" dirty="0"/>
              <a:t>needed</a:t>
            </a:r>
            <a:r>
              <a:rPr lang="en-US" altLang="en-US" sz="2400" dirty="0"/>
              <a:t>)</a:t>
            </a:r>
          </a:p>
          <a:p>
            <a:pPr lvl="2" eaLnBrk="1" hangingPunct="1"/>
            <a:r>
              <a:rPr lang="en-US" altLang="en-US" sz="2187" dirty="0"/>
              <a:t>Or calculate the cost of a trip when a destination is selected</a:t>
            </a:r>
          </a:p>
          <a:p>
            <a:pPr lvl="1" eaLnBrk="1" hangingPunct="1"/>
            <a:r>
              <a:rPr lang="en-US" altLang="en-US" sz="2400" dirty="0"/>
              <a:t>When a vacation date is </a:t>
            </a:r>
            <a:r>
              <a:rPr lang="en-US" altLang="en-US" sz="2400" b="1" dirty="0"/>
              <a:t>added</a:t>
            </a:r>
            <a:r>
              <a:rPr lang="en-US" altLang="en-US" sz="2400" dirty="0"/>
              <a:t>, the available dates for booking will be updated</a:t>
            </a:r>
          </a:p>
          <a:p>
            <a:pPr eaLnBrk="1" hangingPunct="1"/>
            <a:r>
              <a:rPr lang="en-US" altLang="en-US" sz="2800" dirty="0"/>
              <a:t>So.. Similar, but not quite like modern object-oriented languages.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4">
            <a:extLst>
              <a:ext uri="{FF2B5EF4-FFF2-40B4-BE49-F238E27FC236}">
                <a16:creationId xmlns:a16="http://schemas.microsoft.com/office/drawing/2014/main" id="{E01619E8-E4E8-81D7-271C-25F622DC8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0"/>
            <a:ext cx="983488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  <a:defRPr kumimoji="1"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F"/>
              <a:defRPr kumimoji="1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3413" b="1">
                <a:solidFill>
                  <a:schemeClr val="bg2"/>
                </a:solidFill>
                <a:latin typeface="Century" panose="02040604050505020304" pitchFamily="18" charset="0"/>
                <a:ea typeface="MS PGothic" panose="020B0600070205080204" pitchFamily="34" charset="-128"/>
              </a:rPr>
              <a:t> </a:t>
            </a:r>
            <a:r>
              <a:rPr lang="en-US" altLang="ja-JP" sz="5120">
                <a:solidFill>
                  <a:schemeClr val="bg2"/>
                </a:solidFill>
                <a:latin typeface="Century" panose="02040604050505020304" pitchFamily="18" charset="0"/>
                <a:ea typeface="MS PGothic" panose="020B0600070205080204" pitchFamily="34" charset="-128"/>
              </a:rPr>
              <a:t>Frames </a:t>
            </a:r>
            <a:r>
              <a:rPr lang="en-US" altLang="ja-JP" sz="512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…</a:t>
            </a:r>
            <a:endParaRPr lang="en-US" altLang="ja-JP" sz="5120" b="1">
              <a:solidFill>
                <a:schemeClr val="bg2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0659" name="Rectangle 6">
            <a:extLst>
              <a:ext uri="{FF2B5EF4-FFF2-40B4-BE49-F238E27FC236}">
                <a16:creationId xmlns:a16="http://schemas.microsoft.com/office/drawing/2014/main" id="{9AB34E99-39A2-8E26-BB9D-D4AE49E28C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599" y="812800"/>
            <a:ext cx="10888717" cy="6071476"/>
          </a:xfrm>
          <a:noFill/>
        </p:spPr>
        <p:txBody>
          <a:bodyPr vert="horz" wrap="square" lIns="96521" tIns="47413" rIns="96521" bIns="47413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endParaRPr lang="en-US" altLang="en-US" sz="2400" dirty="0">
              <a:solidFill>
                <a:schemeClr val="bg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b="1" dirty="0">
                <a:solidFill>
                  <a:schemeClr val="bg2"/>
                </a:solidFill>
              </a:rPr>
              <a:t>Advantages: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chemeClr val="bg2"/>
                </a:solidFill>
              </a:rPr>
              <a:t>Expressive power, easy to set up slots for new properties and relations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chemeClr val="bg2"/>
                </a:solidFill>
              </a:rPr>
              <a:t>easy to create specialized procedures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chemeClr val="bg2"/>
                </a:solidFill>
              </a:rPr>
              <a:t>easy to include default information and detect missing values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b="1" dirty="0">
                <a:solidFill>
                  <a:schemeClr val="bg2"/>
                </a:solidFill>
              </a:rPr>
              <a:t>Disadvantages: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chemeClr val="bg2"/>
                </a:solidFill>
              </a:rPr>
              <a:t>Difficult to program (easier in OOP-based languages)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chemeClr val="bg2"/>
                </a:solidFill>
              </a:rPr>
              <a:t>Difficult for inference (depending on the system and domain)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chemeClr val="bg2"/>
                </a:solidFill>
              </a:rPr>
              <a:t>Sometimes we do not want some properties of the super class to be inherited by the subclass 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chemeClr val="bg2"/>
                </a:solidFill>
              </a:rPr>
              <a:t>Failing in handling exceptions will result in misleading inference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954D9F6-D2C4-606C-EE3E-4BC2CFAB20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5840" y="650240"/>
            <a:ext cx="8453120" cy="1219200"/>
          </a:xfrm>
        </p:spPr>
        <p:txBody>
          <a:bodyPr/>
          <a:lstStyle/>
          <a:p>
            <a:pPr eaLnBrk="1" hangingPunct="1"/>
            <a:r>
              <a:rPr lang="en-US" altLang="en-US"/>
              <a:t>Summary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052C1BDC-48DD-4846-4FE5-776F86E73C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5931" y="2113280"/>
            <a:ext cx="9783029" cy="4389120"/>
          </a:xfrm>
        </p:spPr>
        <p:txBody>
          <a:bodyPr/>
          <a:lstStyle/>
          <a:p>
            <a:pPr eaLnBrk="1" hangingPunct="1"/>
            <a:r>
              <a:rPr lang="en-US" altLang="en-US" dirty="0"/>
              <a:t>Intelligent systems require that we have</a:t>
            </a:r>
          </a:p>
          <a:p>
            <a:pPr lvl="1" eaLnBrk="1" hangingPunct="1"/>
            <a:r>
              <a:rPr lang="en-US" altLang="en-US" dirty="0"/>
              <a:t>Knowledge formally represented</a:t>
            </a:r>
          </a:p>
          <a:p>
            <a:pPr lvl="1" eaLnBrk="1" hangingPunct="1"/>
            <a:r>
              <a:rPr lang="en-US" altLang="en-US" dirty="0"/>
              <a:t>New inferences/conclusions possible.</a:t>
            </a:r>
          </a:p>
          <a:p>
            <a:pPr eaLnBrk="1" hangingPunct="1"/>
            <a:r>
              <a:rPr lang="en-US" altLang="en-US" dirty="0"/>
              <a:t>Formal languages have been developed to support knowledge representation.</a:t>
            </a:r>
          </a:p>
          <a:p>
            <a:pPr eaLnBrk="1" hangingPunct="1"/>
            <a:r>
              <a:rPr lang="en-US" altLang="en-US" dirty="0"/>
              <a:t>One important method is the use of logic - very general-purpose way to formally represent facts about the world, and draw sound conclusions from these.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2433DA67-4F9A-91FB-060A-AB23F168EA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5840" y="650240"/>
            <a:ext cx="8453120" cy="1219200"/>
          </a:xfrm>
        </p:spPr>
        <p:txBody>
          <a:bodyPr/>
          <a:lstStyle/>
          <a:p>
            <a:pPr eaLnBrk="1" hangingPunct="1"/>
            <a:r>
              <a:rPr lang="en-US" altLang="en-US"/>
              <a:t>Summary - cont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066AF3E8-622D-3A4E-0C79-A1F19AFE15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8276" y="2113280"/>
            <a:ext cx="9940684" cy="4389120"/>
          </a:xfrm>
        </p:spPr>
        <p:txBody>
          <a:bodyPr/>
          <a:lstStyle/>
          <a:p>
            <a:pPr eaLnBrk="1" hangingPunct="1"/>
            <a:r>
              <a:rPr lang="en-US" altLang="en-US" dirty="0"/>
              <a:t>Predicate logic provides well defined language for knowledge rep supporting inference.</a:t>
            </a:r>
          </a:p>
          <a:p>
            <a:pPr eaLnBrk="1" hangingPunct="1"/>
            <a:r>
              <a:rPr lang="en-US" altLang="en-US" dirty="0"/>
              <a:t>Frames/Networks/Objects more natural, but only explicitly support inheritance, and may not have well defined semantics.</a:t>
            </a:r>
          </a:p>
          <a:p>
            <a:pPr eaLnBrk="1" hangingPunct="1"/>
            <a:r>
              <a:rPr lang="en-US" altLang="en-US" dirty="0"/>
              <a:t>Current trend is either to just use OO, or to use logic, but specializes non-logic-based languages still exist.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153393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14579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60AA02-93B0-4DC8-E4A4-095706D6E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85216"/>
            <a:ext cx="10168128" cy="1258214"/>
          </a:xfrm>
        </p:spPr>
        <p:txBody>
          <a:bodyPr>
            <a:normAutofit/>
          </a:bodyPr>
          <a:lstStyle/>
          <a:p>
            <a:r>
              <a:rPr lang="en-US" altLang="en-US" sz="4100"/>
              <a:t>Propositional Logic: Syntax</a:t>
            </a:r>
            <a:endParaRPr lang="en-US" sz="41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809548"/>
            <a:ext cx="128016" cy="7510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41FD1-E050-EAD7-EA13-3253FC8B7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647405"/>
            <a:ext cx="10168128" cy="3941355"/>
          </a:xfrm>
        </p:spPr>
        <p:txBody>
          <a:bodyPr>
            <a:normAutofit/>
          </a:bodyPr>
          <a:lstStyle/>
          <a:p>
            <a:r>
              <a:rPr lang="en-US" sz="2300"/>
              <a:t>Symbols or variables (e.g., letters, words) are used to represent facts about the world, e.g.,</a:t>
            </a:r>
          </a:p>
          <a:p>
            <a:pPr lvl="1"/>
            <a:r>
              <a:rPr lang="en-US" sz="2300"/>
              <a:t>“P” represents the fact “Andrew likes chocolate”</a:t>
            </a:r>
          </a:p>
          <a:p>
            <a:pPr lvl="1"/>
            <a:r>
              <a:rPr lang="en-US" sz="2300"/>
              <a:t>“Q” represents the fact “Andrew has chocolate”</a:t>
            </a:r>
          </a:p>
          <a:p>
            <a:r>
              <a:rPr lang="en-US" sz="2300"/>
              <a:t>These are called atomic propositions (cannot be divided into more parts)</a:t>
            </a:r>
          </a:p>
          <a:p>
            <a:r>
              <a:rPr lang="en-US" sz="2300"/>
              <a:t>Logical connectives are used to represent and: </a:t>
            </a:r>
            <a:r>
              <a:rPr lang="en-US" altLang="en-US" sz="2300" b="1">
                <a:latin typeface="Symbol" panose="05050102010706020507" pitchFamily="18" charset="2"/>
              </a:rPr>
              <a:t>Ù </a:t>
            </a:r>
            <a:r>
              <a:rPr lang="en-US" sz="2300"/>
              <a:t>, or: </a:t>
            </a:r>
            <a:r>
              <a:rPr lang="en-US" altLang="en-US" sz="2300" b="1">
                <a:latin typeface="Symbol" panose="05050102010706020507" pitchFamily="18" charset="2"/>
              </a:rPr>
              <a:t>Ú</a:t>
            </a:r>
            <a:r>
              <a:rPr lang="en-US" sz="2300"/>
              <a:t>, if-then:</a:t>
            </a:r>
            <a:r>
              <a:rPr lang="en-US" altLang="en-US" sz="2300" b="1">
                <a:latin typeface="Symbol" panose="05050102010706020507" pitchFamily="18" charset="2"/>
              </a:rPr>
              <a:t> ®</a:t>
            </a:r>
            <a:r>
              <a:rPr lang="en-US" sz="2300"/>
              <a:t> , not: 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sz="2300"/>
              <a:t>.</a:t>
            </a:r>
          </a:p>
          <a:p>
            <a:r>
              <a:rPr lang="en-US" sz="2300"/>
              <a:t>Statements or sentences in the language are constructed from atomic propositions and logical connectives</a:t>
            </a:r>
          </a:p>
          <a:p>
            <a:pPr lvl="1"/>
            <a:r>
              <a:rPr lang="en-US" sz="2300"/>
              <a:t>P ^ </a:t>
            </a:r>
            <a:r>
              <a:rPr lang="en-GB" altLang="en-US" sz="2300">
                <a:latin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sz="2300"/>
              <a:t>Q: “Andrew likes chocolate, and he doesn’t have any.”</a:t>
            </a:r>
          </a:p>
          <a:p>
            <a:pPr lvl="1"/>
            <a:r>
              <a:rPr lang="en-US" sz="2300"/>
              <a:t>P </a:t>
            </a:r>
            <a:r>
              <a:rPr lang="en-US" altLang="en-US" sz="2300" b="1">
                <a:latin typeface="Symbol" panose="05050102010706020507" pitchFamily="18" charset="2"/>
              </a:rPr>
              <a:t>®</a:t>
            </a:r>
            <a:r>
              <a:rPr lang="en-US" sz="2300"/>
              <a:t>  Q: “If Andrew likes chocolate, then Andrew has chocolate”</a:t>
            </a:r>
          </a:p>
        </p:txBody>
      </p:sp>
    </p:spTree>
    <p:extLst>
      <p:ext uri="{BB962C8B-B14F-4D97-AF65-F5344CB8AC3E}">
        <p14:creationId xmlns:p14="http://schemas.microsoft.com/office/powerpoint/2010/main" val="295368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DA1F9-A53C-6F0C-894A-3B2A8CCA6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10" y="11378"/>
            <a:ext cx="10515600" cy="1413934"/>
          </a:xfrm>
        </p:spPr>
        <p:txBody>
          <a:bodyPr/>
          <a:lstStyle/>
          <a:p>
            <a:r>
              <a:rPr lang="en-US" altLang="en-US" dirty="0"/>
              <a:t>Propositional Logic: Semantics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4C76A-7CCB-142E-51FB-5DA77B2FF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84" y="1036269"/>
            <a:ext cx="10515600" cy="4351338"/>
          </a:xfrm>
        </p:spPr>
        <p:txBody>
          <a:bodyPr/>
          <a:lstStyle/>
          <a:p>
            <a:pPr marL="571500" indent="-571500" algn="just">
              <a:lnSpc>
                <a:spcPct val="120000"/>
              </a:lnSpc>
              <a:spcBef>
                <a:spcPct val="45000"/>
              </a:spcBef>
              <a:buClr>
                <a:srgbClr val="008000"/>
              </a:buClr>
              <a:buNone/>
            </a:pPr>
            <a:r>
              <a:rPr lang="en-US" altLang="en-US" sz="2200" b="1" i="1" dirty="0">
                <a:solidFill>
                  <a:srgbClr val="333300"/>
                </a:solidFill>
                <a:latin typeface="Times New Roman" panose="02020603050405020304" pitchFamily="18" charset="0"/>
              </a:rPr>
              <a:t>What does it all mean?</a:t>
            </a:r>
          </a:p>
          <a:p>
            <a:pPr marL="571500" indent="-571500" algn="just">
              <a:lnSpc>
                <a:spcPct val="120000"/>
              </a:lnSpc>
              <a:spcBef>
                <a:spcPct val="45000"/>
              </a:spcBef>
              <a:buClr>
                <a:srgbClr val="008000"/>
              </a:buClr>
              <a:buNone/>
            </a:pPr>
            <a:r>
              <a:rPr lang="en-US" altLang="en-US" sz="2200" b="1" i="1" dirty="0">
                <a:solidFill>
                  <a:srgbClr val="333300"/>
                </a:solidFill>
                <a:latin typeface="Times New Roman" panose="02020603050405020304" pitchFamily="18" charset="0"/>
              </a:rPr>
              <a:t>Sentences in propositional logic tell you about what is true or false.</a:t>
            </a:r>
          </a:p>
          <a:p>
            <a:pPr marL="1238250" lvl="1" indent="-476250" algn="just">
              <a:lnSpc>
                <a:spcPct val="100000"/>
              </a:lnSpc>
              <a:spcBef>
                <a:spcPts val="96"/>
              </a:spcBef>
              <a:buClr>
                <a:srgbClr val="008000"/>
              </a:buClr>
              <a:buNone/>
            </a:pPr>
            <a:r>
              <a:rPr lang="en-US" altLang="en-US" sz="2200" b="1" i="1" dirty="0">
                <a:solidFill>
                  <a:srgbClr val="333300"/>
                </a:solidFill>
                <a:latin typeface="Times New Roman" panose="02020603050405020304" pitchFamily="18" charset="0"/>
              </a:rPr>
              <a:t>P </a:t>
            </a:r>
            <a:r>
              <a:rPr lang="en-US" altLang="en-US" sz="2400" b="1" dirty="0">
                <a:solidFill>
                  <a:srgbClr val="000000"/>
                </a:solidFill>
                <a:latin typeface="Symbol" panose="05050102010706020507" pitchFamily="18" charset="2"/>
              </a:rPr>
              <a:t>Ù</a:t>
            </a:r>
            <a:r>
              <a:rPr lang="en-US" altLang="en-US" sz="2200" b="1" i="1" dirty="0">
                <a:solidFill>
                  <a:srgbClr val="333300"/>
                </a:solidFill>
                <a:latin typeface="Times New Roman" panose="02020603050405020304" pitchFamily="18" charset="0"/>
                <a:sym typeface="Euclid Symbol" pitchFamily="18" charset="2"/>
              </a:rPr>
              <a:t> Q </a:t>
            </a:r>
            <a:r>
              <a:rPr lang="en-GB" altLang="en-US" sz="1900" b="1" i="1" dirty="0">
                <a:solidFill>
                  <a:srgbClr val="333300"/>
                </a:solidFill>
                <a:latin typeface="Times New Roman" panose="02020603050405020304" pitchFamily="18" charset="0"/>
              </a:rPr>
              <a:t>Conjunction, </a:t>
            </a:r>
            <a:r>
              <a:rPr lang="en-US" altLang="en-US" sz="2200" b="1" i="1" dirty="0">
                <a:solidFill>
                  <a:srgbClr val="333300"/>
                </a:solidFill>
                <a:latin typeface="Times New Roman" panose="02020603050405020304" pitchFamily="18" charset="0"/>
                <a:sym typeface="Euclid Symbol" pitchFamily="18" charset="2"/>
              </a:rPr>
              <a:t>means that both P and Q are true.</a:t>
            </a:r>
          </a:p>
          <a:p>
            <a:pPr marL="1238250" lvl="1" indent="-476250" algn="just">
              <a:lnSpc>
                <a:spcPct val="100000"/>
              </a:lnSpc>
              <a:spcBef>
                <a:spcPts val="96"/>
              </a:spcBef>
              <a:buClr>
                <a:srgbClr val="008000"/>
              </a:buClr>
              <a:buNone/>
            </a:pPr>
            <a:r>
              <a:rPr lang="en-US" altLang="en-US" sz="2200" b="1" i="1" dirty="0">
                <a:solidFill>
                  <a:srgbClr val="333300"/>
                </a:solidFill>
                <a:latin typeface="Times New Roman" panose="02020603050405020304" pitchFamily="18" charset="0"/>
                <a:sym typeface="Euclid Symbol" pitchFamily="18" charset="2"/>
              </a:rPr>
              <a:t>P </a:t>
            </a:r>
            <a:r>
              <a:rPr lang="en-US" altLang="en-US" sz="2400" b="1" dirty="0">
                <a:solidFill>
                  <a:srgbClr val="000000"/>
                </a:solidFill>
                <a:latin typeface="Symbol" panose="05050102010706020507" pitchFamily="18" charset="2"/>
              </a:rPr>
              <a:t>Ú</a:t>
            </a:r>
            <a:r>
              <a:rPr lang="en-US" altLang="en-US" sz="2200" b="1" i="1" dirty="0">
                <a:solidFill>
                  <a:srgbClr val="333300"/>
                </a:solidFill>
                <a:latin typeface="Times New Roman" panose="02020603050405020304" pitchFamily="18" charset="0"/>
                <a:sym typeface="Euclid Symbol" pitchFamily="18" charset="2"/>
              </a:rPr>
              <a:t> Q </a:t>
            </a:r>
            <a:r>
              <a:rPr lang="en-GB" altLang="en-US" sz="1900" b="1" i="1" dirty="0">
                <a:solidFill>
                  <a:srgbClr val="333300"/>
                </a:solidFill>
                <a:latin typeface="Times New Roman" panose="02020603050405020304" pitchFamily="18" charset="0"/>
              </a:rPr>
              <a:t>Disjunction</a:t>
            </a:r>
            <a:r>
              <a:rPr lang="en-GB" altLang="en-US" sz="1900" i="1" dirty="0">
                <a:solidFill>
                  <a:srgbClr val="3333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200" b="1" i="1" dirty="0">
                <a:solidFill>
                  <a:srgbClr val="333300"/>
                </a:solidFill>
                <a:latin typeface="Times New Roman" panose="02020603050405020304" pitchFamily="18" charset="0"/>
                <a:sym typeface="Euclid Symbol" pitchFamily="18" charset="2"/>
              </a:rPr>
              <a:t>means that either P or Q is true (or both)</a:t>
            </a:r>
          </a:p>
          <a:p>
            <a:pPr marL="1238250" lvl="1" indent="-476250" algn="just">
              <a:lnSpc>
                <a:spcPct val="100000"/>
              </a:lnSpc>
              <a:spcBef>
                <a:spcPts val="96"/>
              </a:spcBef>
              <a:buClr>
                <a:srgbClr val="008000"/>
              </a:buClr>
              <a:buNone/>
            </a:pPr>
            <a:r>
              <a:rPr lang="en-US" altLang="en-US" sz="2200" b="1" i="1" dirty="0">
                <a:solidFill>
                  <a:srgbClr val="333300"/>
                </a:solidFill>
                <a:latin typeface="Times New Roman" panose="02020603050405020304" pitchFamily="18" charset="0"/>
                <a:sym typeface="Euclid Symbol" pitchFamily="18" charset="2"/>
              </a:rPr>
              <a:t>P </a:t>
            </a:r>
            <a:r>
              <a:rPr lang="en-US" altLang="en-US" b="1" dirty="0">
                <a:solidFill>
                  <a:srgbClr val="000000"/>
                </a:solidFill>
                <a:latin typeface="Symbol" panose="05050102010706020507" pitchFamily="18" charset="2"/>
              </a:rPr>
              <a:t>®</a:t>
            </a:r>
            <a:r>
              <a:rPr lang="en-US" altLang="en-US" sz="2200" b="1" i="1" dirty="0">
                <a:solidFill>
                  <a:srgbClr val="333300"/>
                </a:solidFill>
                <a:latin typeface="Times New Roman" panose="02020603050405020304" pitchFamily="18" charset="0"/>
                <a:sym typeface="Euclid Symbol" pitchFamily="18" charset="2"/>
              </a:rPr>
              <a:t> Q </a:t>
            </a:r>
            <a:r>
              <a:rPr lang="en-GB" altLang="en-US" sz="1900" b="1" i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Conditional (implication):</a:t>
            </a:r>
            <a:r>
              <a:rPr lang="en-GB" altLang="en-US" sz="1900" i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b="1" i="1" dirty="0">
                <a:solidFill>
                  <a:srgbClr val="333300"/>
                </a:solidFill>
                <a:latin typeface="Times New Roman" panose="02020603050405020304" pitchFamily="18" charset="0"/>
                <a:sym typeface="Euclid Symbol" pitchFamily="18" charset="2"/>
              </a:rPr>
              <a:t>means that if P is true, so is Q.</a:t>
            </a:r>
          </a:p>
          <a:p>
            <a:pPr marL="571500" indent="-571500">
              <a:spcBef>
                <a:spcPct val="0"/>
              </a:spcBef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Symbol" panose="05050102010706020507" pitchFamily="18" charset="2"/>
              </a:rPr>
              <a:t>	  </a:t>
            </a:r>
            <a:r>
              <a:rPr lang="en-US" altLang="en-US" sz="2400" b="1" i="1" dirty="0">
                <a:solidFill>
                  <a:srgbClr val="333300"/>
                </a:solidFill>
                <a:latin typeface="Times New Roman" panose="02020603050405020304" pitchFamily="18" charset="0"/>
                <a:sym typeface="Euclid Symbol" pitchFamily="18" charset="2"/>
              </a:rPr>
              <a:t>P </a:t>
            </a:r>
            <a:r>
              <a:rPr lang="en-US" altLang="en-US" sz="2400" b="1" dirty="0">
                <a:solidFill>
                  <a:srgbClr val="000000"/>
                </a:solidFill>
                <a:latin typeface="Symbol" panose="05050102010706020507" pitchFamily="18" charset="2"/>
              </a:rPr>
              <a:t>« </a:t>
            </a:r>
            <a:r>
              <a:rPr lang="en-US" altLang="en-US" sz="2400" b="1" i="1" dirty="0">
                <a:solidFill>
                  <a:srgbClr val="333300"/>
                </a:solidFill>
                <a:latin typeface="Times New Roman" panose="02020603050405020304" pitchFamily="18" charset="0"/>
                <a:sym typeface="Euclid Symbol" pitchFamily="18" charset="2"/>
              </a:rPr>
              <a:t>Q </a:t>
            </a:r>
            <a:r>
              <a:rPr lang="en-GB" altLang="en-US" sz="2000" b="1" i="1" dirty="0">
                <a:solidFill>
                  <a:srgbClr val="3333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Equivalence The expression is true if and only if </a:t>
            </a:r>
            <a:r>
              <a:rPr lang="en-US" altLang="en-US" sz="2400" b="1" i="1" dirty="0">
                <a:solidFill>
                  <a:srgbClr val="333300"/>
                </a:solidFill>
                <a:latin typeface="Times New Roman" panose="02020603050405020304" pitchFamily="18" charset="0"/>
                <a:sym typeface="Euclid Symbol" pitchFamily="18" charset="2"/>
              </a:rPr>
              <a:t>(</a:t>
            </a:r>
            <a:r>
              <a:rPr lang="en-US" altLang="en-US" sz="2400" b="1" i="1" dirty="0" err="1">
                <a:solidFill>
                  <a:srgbClr val="333300"/>
                </a:solidFill>
                <a:latin typeface="Times New Roman" panose="02020603050405020304" pitchFamily="18" charset="0"/>
                <a:sym typeface="Euclid Symbol" pitchFamily="18" charset="2"/>
              </a:rPr>
              <a:t>iff</a:t>
            </a:r>
            <a:r>
              <a:rPr lang="en-US" altLang="en-US" sz="2400" b="1" i="1" dirty="0">
                <a:solidFill>
                  <a:srgbClr val="333300"/>
                </a:solidFill>
                <a:latin typeface="Times New Roman" panose="02020603050405020304" pitchFamily="18" charset="0"/>
                <a:sym typeface="Euclid Symbol" pitchFamily="18" charset="2"/>
              </a:rPr>
              <a:t>) both P and Q have the same truth value (true or false) </a:t>
            </a:r>
          </a:p>
          <a:p>
            <a:pPr marL="571500" indent="-571500">
              <a:spcBef>
                <a:spcPct val="0"/>
              </a:spcBef>
              <a:buNone/>
            </a:pPr>
            <a:endParaRPr lang="en-US" altLang="en-US" sz="2200" b="1" i="1" dirty="0">
              <a:solidFill>
                <a:srgbClr val="333300"/>
              </a:solidFill>
              <a:latin typeface="Times New Roman" panose="02020603050405020304" pitchFamily="18" charset="0"/>
              <a:sym typeface="Euclid Symbol" pitchFamily="18" charset="2"/>
            </a:endParaRPr>
          </a:p>
          <a:p>
            <a:pPr marL="571500" indent="-571500">
              <a:spcBef>
                <a:spcPct val="0"/>
              </a:spcBef>
              <a:buNone/>
            </a:pPr>
            <a:r>
              <a:rPr lang="en-US" altLang="en-US" sz="2200" b="1" i="1" dirty="0">
                <a:solidFill>
                  <a:srgbClr val="333300"/>
                </a:solidFill>
                <a:latin typeface="Times New Roman" panose="02020603050405020304" pitchFamily="18" charset="0"/>
                <a:sym typeface="Euclid Symbol" pitchFamily="18" charset="2"/>
              </a:rPr>
              <a:t>This is all formally defined using truth tables.</a:t>
            </a:r>
          </a:p>
          <a:p>
            <a:endParaRPr lang="en-US" dirty="0"/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F80ACC5E-9985-8477-D19C-9754C4BC3123}"/>
              </a:ext>
            </a:extLst>
          </p:cNvPr>
          <p:cNvGrpSpPr>
            <a:grpSpLocks/>
          </p:cNvGrpSpPr>
          <p:nvPr/>
        </p:nvGrpSpPr>
        <p:grpSpPr bwMode="auto">
          <a:xfrm>
            <a:off x="3210510" y="4676236"/>
            <a:ext cx="5334000" cy="2438400"/>
            <a:chOff x="524" y="2976"/>
            <a:chExt cx="2236" cy="859"/>
          </a:xfrm>
        </p:grpSpPr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D13384B6-DEE7-F857-2038-43E332F32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" y="3066"/>
              <a:ext cx="7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7B36844E-3848-FAAC-703D-32CF823AB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" y="3066"/>
              <a:ext cx="72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8CE454F7-5E79-2F36-1FCE-999BEACDB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070"/>
              <a:ext cx="104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 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D67AC783-C263-2EA2-0B6B-D59B812C1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5" y="3062"/>
              <a:ext cx="78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b="1" dirty="0">
                  <a:solidFill>
                    <a:srgbClr val="000000"/>
                  </a:solidFill>
                  <a:latin typeface="Symbol" panose="05050102010706020507" pitchFamily="18" charset="2"/>
                </a:rPr>
                <a:t>Ù</a:t>
              </a:r>
              <a:endParaRPr kumimoji="0"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CEE32645-FC29-C4DE-7DE7-C7D0F9ABF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70"/>
              <a:ext cx="104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q</a:t>
              </a:r>
              <a:endParaRPr kumimoji="0"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1FFDF82D-6966-4F0D-179C-A3B88A5D0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" y="3070"/>
              <a:ext cx="104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 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6F36B0C2-167E-BBDC-F6D2-46FD00204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3062"/>
              <a:ext cx="78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b="1" dirty="0">
                  <a:solidFill>
                    <a:srgbClr val="000000"/>
                  </a:solidFill>
                  <a:latin typeface="Symbol" panose="05050102010706020507" pitchFamily="18" charset="2"/>
                </a:rPr>
                <a:t>Ú</a:t>
              </a:r>
              <a:endParaRPr kumimoji="0"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16C7BBA0-1583-77E8-CFC2-1D2EB9C61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0" y="3070"/>
              <a:ext cx="104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q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0FAED6AD-E654-2633-BFAE-38DCFAD6A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" y="3070"/>
              <a:ext cx="104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 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DA894DA3-9917-C665-35E1-85AA2D906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7" y="3062"/>
              <a:ext cx="127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b="1" dirty="0">
                  <a:solidFill>
                    <a:srgbClr val="000000"/>
                  </a:solidFill>
                  <a:latin typeface="Symbol" panose="05050102010706020507" pitchFamily="18" charset="2"/>
                </a:rPr>
                <a:t>®</a:t>
              </a:r>
              <a:endParaRPr kumimoji="0"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59591738-22E4-02A1-A634-0E9699001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" y="3070"/>
              <a:ext cx="104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q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5309077D-F50B-0531-8F76-C4DF4B514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4" y="3070"/>
              <a:ext cx="104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 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21DE8F4F-45EE-9056-1216-36C596A4B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5" y="3062"/>
              <a:ext cx="134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b="1">
                  <a:solidFill>
                    <a:srgbClr val="000000"/>
                  </a:solidFill>
                  <a:latin typeface="Symbol" panose="05050102010706020507" pitchFamily="18" charset="2"/>
                </a:rPr>
                <a:t>«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A845D188-8FD8-6C94-1A16-73389FAF5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4" y="3070"/>
              <a:ext cx="104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 q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AAAEE05B-943E-0DF2-89AB-77590061E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" y="2976"/>
              <a:ext cx="23" cy="2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Line 22">
              <a:extLst>
                <a:ext uri="{FF2B5EF4-FFF2-40B4-BE49-F238E27FC236}">
                  <a16:creationId xmlns:a16="http://schemas.microsoft.com/office/drawing/2014/main" id="{3901B6B1-AF5A-9016-15CF-7E12D069E5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" y="2976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E499779B-22ED-A50B-8957-1B7D16C1B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" y="2976"/>
              <a:ext cx="23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Line 24">
              <a:extLst>
                <a:ext uri="{FF2B5EF4-FFF2-40B4-BE49-F238E27FC236}">
                  <a16:creationId xmlns:a16="http://schemas.microsoft.com/office/drawing/2014/main" id="{B2038C45-F221-011B-5486-E8A9E0579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" y="2976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Line 25">
              <a:extLst>
                <a:ext uri="{FF2B5EF4-FFF2-40B4-BE49-F238E27FC236}">
                  <a16:creationId xmlns:a16="http://schemas.microsoft.com/office/drawing/2014/main" id="{E67CB34B-D417-FAF8-ACE5-53B49F645D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" y="297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ectangle 26">
              <a:extLst>
                <a:ext uri="{FF2B5EF4-FFF2-40B4-BE49-F238E27FC236}">
                  <a16:creationId xmlns:a16="http://schemas.microsoft.com/office/drawing/2014/main" id="{24E1DEF2-EACB-BB02-C5C9-8299B5D7E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" y="2976"/>
              <a:ext cx="317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Line 27">
              <a:extLst>
                <a:ext uri="{FF2B5EF4-FFF2-40B4-BE49-F238E27FC236}">
                  <a16:creationId xmlns:a16="http://schemas.microsoft.com/office/drawing/2014/main" id="{7C6D6F21-49DC-F4E0-A516-73BA3D4B90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" y="2976"/>
              <a:ext cx="3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Line 28">
              <a:extLst>
                <a:ext uri="{FF2B5EF4-FFF2-40B4-BE49-F238E27FC236}">
                  <a16:creationId xmlns:a16="http://schemas.microsoft.com/office/drawing/2014/main" id="{B8DE2284-2051-8A8A-9211-A93904115D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999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FE50D4D9-3BCC-D765-0E88-9721A80A2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976"/>
              <a:ext cx="23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Line 30">
              <a:extLst>
                <a:ext uri="{FF2B5EF4-FFF2-40B4-BE49-F238E27FC236}">
                  <a16:creationId xmlns:a16="http://schemas.microsoft.com/office/drawing/2014/main" id="{E04DAEF7-5E21-373F-FAD2-21BBF09D81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976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Line 31">
              <a:extLst>
                <a:ext uri="{FF2B5EF4-FFF2-40B4-BE49-F238E27FC236}">
                  <a16:creationId xmlns:a16="http://schemas.microsoft.com/office/drawing/2014/main" id="{1C0168DB-C838-4E80-85DA-79D451BF2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97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Rectangle 32">
              <a:extLst>
                <a:ext uri="{FF2B5EF4-FFF2-40B4-BE49-F238E27FC236}">
                  <a16:creationId xmlns:a16="http://schemas.microsoft.com/office/drawing/2014/main" id="{7096CC5A-60A9-CAE1-D280-365A9B1AC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" y="2976"/>
              <a:ext cx="262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Line 33">
              <a:extLst>
                <a:ext uri="{FF2B5EF4-FFF2-40B4-BE49-F238E27FC236}">
                  <a16:creationId xmlns:a16="http://schemas.microsoft.com/office/drawing/2014/main" id="{1F702A81-AACB-7F9E-A083-EB26052D96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7" y="2976"/>
              <a:ext cx="26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Line 34">
              <a:extLst>
                <a:ext uri="{FF2B5EF4-FFF2-40B4-BE49-F238E27FC236}">
                  <a16:creationId xmlns:a16="http://schemas.microsoft.com/office/drawing/2014/main" id="{78FCA817-034C-8331-F781-353580CFE0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8" y="2999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Rectangle 35">
              <a:extLst>
                <a:ext uri="{FF2B5EF4-FFF2-40B4-BE49-F238E27FC236}">
                  <a16:creationId xmlns:a16="http://schemas.microsoft.com/office/drawing/2014/main" id="{21DAEA6B-80B9-1F92-5CDF-A77A7CBB9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2976"/>
              <a:ext cx="24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Line 36">
              <a:extLst>
                <a:ext uri="{FF2B5EF4-FFF2-40B4-BE49-F238E27FC236}">
                  <a16:creationId xmlns:a16="http://schemas.microsoft.com/office/drawing/2014/main" id="{5904E84B-C11F-07C0-E957-20D9F51C66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8" y="2976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Line 37">
              <a:extLst>
                <a:ext uri="{FF2B5EF4-FFF2-40B4-BE49-F238E27FC236}">
                  <a16:creationId xmlns:a16="http://schemas.microsoft.com/office/drawing/2014/main" id="{04010F30-DBD8-D7F4-3856-0F2666941A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8" y="297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Rectangle 38">
              <a:extLst>
                <a:ext uri="{FF2B5EF4-FFF2-40B4-BE49-F238E27FC236}">
                  <a16:creationId xmlns:a16="http://schemas.microsoft.com/office/drawing/2014/main" id="{D30C13AC-F3F9-8743-E81B-3C029A093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2976"/>
              <a:ext cx="374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E4966A7D-3744-7250-7F9C-A4DAB9B634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2" y="2976"/>
              <a:ext cx="37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71AAE58A-DEC1-7FB1-9C51-88A0C8380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6" y="2999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Rectangle 41">
              <a:extLst>
                <a:ext uri="{FF2B5EF4-FFF2-40B4-BE49-F238E27FC236}">
                  <a16:creationId xmlns:a16="http://schemas.microsoft.com/office/drawing/2014/main" id="{0BA4442B-587E-5D03-0247-86F336AC8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" y="2976"/>
              <a:ext cx="23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" name="Line 42">
              <a:extLst>
                <a:ext uri="{FF2B5EF4-FFF2-40B4-BE49-F238E27FC236}">
                  <a16:creationId xmlns:a16="http://schemas.microsoft.com/office/drawing/2014/main" id="{673F7D81-2E18-4782-F6DB-0917650E6C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6" y="2976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Line 43">
              <a:extLst>
                <a:ext uri="{FF2B5EF4-FFF2-40B4-BE49-F238E27FC236}">
                  <a16:creationId xmlns:a16="http://schemas.microsoft.com/office/drawing/2014/main" id="{A33F94AD-A838-E15A-1F05-6D09B23CAC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6" y="297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C002E23-083D-2826-A1D3-A17143F0D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" y="2976"/>
              <a:ext cx="373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Line 45">
              <a:extLst>
                <a:ext uri="{FF2B5EF4-FFF2-40B4-BE49-F238E27FC236}">
                  <a16:creationId xmlns:a16="http://schemas.microsoft.com/office/drawing/2014/main" id="{DD420B27-BBF7-99F1-193B-1659393804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9" y="2976"/>
              <a:ext cx="37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4" name="Line 46">
              <a:extLst>
                <a:ext uri="{FF2B5EF4-FFF2-40B4-BE49-F238E27FC236}">
                  <a16:creationId xmlns:a16="http://schemas.microsoft.com/office/drawing/2014/main" id="{3F83582C-B109-59EF-8749-239F2A948E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" y="2999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" name="Rectangle 47">
              <a:extLst>
                <a:ext uri="{FF2B5EF4-FFF2-40B4-BE49-F238E27FC236}">
                  <a16:creationId xmlns:a16="http://schemas.microsoft.com/office/drawing/2014/main" id="{129648D4-21DF-02D3-04B3-AE9CCF222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2976"/>
              <a:ext cx="23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Line 48">
              <a:extLst>
                <a:ext uri="{FF2B5EF4-FFF2-40B4-BE49-F238E27FC236}">
                  <a16:creationId xmlns:a16="http://schemas.microsoft.com/office/drawing/2014/main" id="{82AF5593-73CB-4BC2-C384-C79C105CBE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" y="2976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" name="Line 49">
              <a:extLst>
                <a:ext uri="{FF2B5EF4-FFF2-40B4-BE49-F238E27FC236}">
                  <a16:creationId xmlns:a16="http://schemas.microsoft.com/office/drawing/2014/main" id="{CE1AE8D4-179F-26E5-51B9-D97E50ADE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" y="297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8" name="Rectangle 50">
              <a:extLst>
                <a:ext uri="{FF2B5EF4-FFF2-40B4-BE49-F238E27FC236}">
                  <a16:creationId xmlns:a16="http://schemas.microsoft.com/office/drawing/2014/main" id="{E8AD9919-B8E7-EBCF-6721-6BB1CE456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2976"/>
              <a:ext cx="374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" name="Line 51">
              <a:extLst>
                <a:ext uri="{FF2B5EF4-FFF2-40B4-BE49-F238E27FC236}">
                  <a16:creationId xmlns:a16="http://schemas.microsoft.com/office/drawing/2014/main" id="{D7A3396F-7BA7-CB2E-B04E-6B8ED3B774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5" y="2976"/>
              <a:ext cx="37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Line 52">
              <a:extLst>
                <a:ext uri="{FF2B5EF4-FFF2-40B4-BE49-F238E27FC236}">
                  <a16:creationId xmlns:a16="http://schemas.microsoft.com/office/drawing/2014/main" id="{85D5975E-8265-BAC4-CF53-2AAD2C0991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9" y="2999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" name="Rectangle 53">
              <a:extLst>
                <a:ext uri="{FF2B5EF4-FFF2-40B4-BE49-F238E27FC236}">
                  <a16:creationId xmlns:a16="http://schemas.microsoft.com/office/drawing/2014/main" id="{90F45ABA-D45B-7B3F-3161-4494A739F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2976"/>
              <a:ext cx="23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2" name="Line 54">
              <a:extLst>
                <a:ext uri="{FF2B5EF4-FFF2-40B4-BE49-F238E27FC236}">
                  <a16:creationId xmlns:a16="http://schemas.microsoft.com/office/drawing/2014/main" id="{FEF06E50-A4FE-9003-2ABC-702714DBA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9" y="2976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3" name="Line 55">
              <a:extLst>
                <a:ext uri="{FF2B5EF4-FFF2-40B4-BE49-F238E27FC236}">
                  <a16:creationId xmlns:a16="http://schemas.microsoft.com/office/drawing/2014/main" id="{B63C11B1-FFEF-DF0A-6261-5B79C5CBD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9" y="297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4" name="Rectangle 56">
              <a:extLst>
                <a:ext uri="{FF2B5EF4-FFF2-40B4-BE49-F238E27FC236}">
                  <a16:creationId xmlns:a16="http://schemas.microsoft.com/office/drawing/2014/main" id="{AA43562E-B898-C5C5-C657-4A234F6C6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" y="2976"/>
              <a:ext cx="375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" name="Line 57">
              <a:extLst>
                <a:ext uri="{FF2B5EF4-FFF2-40B4-BE49-F238E27FC236}">
                  <a16:creationId xmlns:a16="http://schemas.microsoft.com/office/drawing/2014/main" id="{025B76A2-8728-FA47-E7FA-8C633EF0B8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2" y="2976"/>
              <a:ext cx="37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" name="Rectangle 58">
              <a:extLst>
                <a:ext uri="{FF2B5EF4-FFF2-40B4-BE49-F238E27FC236}">
                  <a16:creationId xmlns:a16="http://schemas.microsoft.com/office/drawing/2014/main" id="{BD9115FC-6FA5-0C91-8A9A-4BAF94F4C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2976"/>
              <a:ext cx="23" cy="2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" name="Line 59">
              <a:extLst>
                <a:ext uri="{FF2B5EF4-FFF2-40B4-BE49-F238E27FC236}">
                  <a16:creationId xmlns:a16="http://schemas.microsoft.com/office/drawing/2014/main" id="{6956C4A9-B42E-3116-9A91-BF930EDE2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976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Rectangle 60">
              <a:extLst>
                <a:ext uri="{FF2B5EF4-FFF2-40B4-BE49-F238E27FC236}">
                  <a16:creationId xmlns:a16="http://schemas.microsoft.com/office/drawing/2014/main" id="{EBDA9BF3-5421-A8E4-9353-38AC8519F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2976"/>
              <a:ext cx="23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" name="Line 61">
              <a:extLst>
                <a:ext uri="{FF2B5EF4-FFF2-40B4-BE49-F238E27FC236}">
                  <a16:creationId xmlns:a16="http://schemas.microsoft.com/office/drawing/2014/main" id="{95E44CC4-984B-DF1D-7DA6-D1946C570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976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0" name="Line 62">
              <a:extLst>
                <a:ext uri="{FF2B5EF4-FFF2-40B4-BE49-F238E27FC236}">
                  <a16:creationId xmlns:a16="http://schemas.microsoft.com/office/drawing/2014/main" id="{8D4EE7C6-7003-7F42-2849-42119BAC55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976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" name="Rectangle 63">
              <a:extLst>
                <a:ext uri="{FF2B5EF4-FFF2-40B4-BE49-F238E27FC236}">
                  <a16:creationId xmlns:a16="http://schemas.microsoft.com/office/drawing/2014/main" id="{9AD97A8F-666C-6764-F1E9-E19E55755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" y="3001"/>
              <a:ext cx="23" cy="25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2" name="Line 64">
              <a:extLst>
                <a:ext uri="{FF2B5EF4-FFF2-40B4-BE49-F238E27FC236}">
                  <a16:creationId xmlns:a16="http://schemas.microsoft.com/office/drawing/2014/main" id="{CE3B6C0B-69ED-5685-5933-0D12F5E77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" y="3001"/>
              <a:ext cx="1" cy="2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3" name="Rectangle 65">
              <a:extLst>
                <a:ext uri="{FF2B5EF4-FFF2-40B4-BE49-F238E27FC236}">
                  <a16:creationId xmlns:a16="http://schemas.microsoft.com/office/drawing/2014/main" id="{769DCB10-530F-1D81-0A2F-875E140FC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001"/>
              <a:ext cx="23" cy="25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4" name="Line 66">
              <a:extLst>
                <a:ext uri="{FF2B5EF4-FFF2-40B4-BE49-F238E27FC236}">
                  <a16:creationId xmlns:a16="http://schemas.microsoft.com/office/drawing/2014/main" id="{9ECF849E-535B-7F31-4E4E-B76337AB94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3001"/>
              <a:ext cx="1" cy="2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5" name="Rectangle 67">
              <a:extLst>
                <a:ext uri="{FF2B5EF4-FFF2-40B4-BE49-F238E27FC236}">
                  <a16:creationId xmlns:a16="http://schemas.microsoft.com/office/drawing/2014/main" id="{4D082EC6-56A9-AE65-CFFB-60412A351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3001"/>
              <a:ext cx="24" cy="25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6" name="Line 68">
              <a:extLst>
                <a:ext uri="{FF2B5EF4-FFF2-40B4-BE49-F238E27FC236}">
                  <a16:creationId xmlns:a16="http://schemas.microsoft.com/office/drawing/2014/main" id="{EA2889CA-49C4-F70B-4A24-D263625D0D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8" y="3001"/>
              <a:ext cx="1" cy="2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" name="Rectangle 69">
              <a:extLst>
                <a:ext uri="{FF2B5EF4-FFF2-40B4-BE49-F238E27FC236}">
                  <a16:creationId xmlns:a16="http://schemas.microsoft.com/office/drawing/2014/main" id="{B6345391-9190-58DE-5B2D-D6C3B17C5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" y="3001"/>
              <a:ext cx="23" cy="25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8" name="Line 70">
              <a:extLst>
                <a:ext uri="{FF2B5EF4-FFF2-40B4-BE49-F238E27FC236}">
                  <a16:creationId xmlns:a16="http://schemas.microsoft.com/office/drawing/2014/main" id="{CDEC5094-BC69-DD47-71A8-EC8FD007A0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6" y="3001"/>
              <a:ext cx="1" cy="2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" name="Rectangle 71">
              <a:extLst>
                <a:ext uri="{FF2B5EF4-FFF2-40B4-BE49-F238E27FC236}">
                  <a16:creationId xmlns:a16="http://schemas.microsoft.com/office/drawing/2014/main" id="{60D4647E-EA6C-827B-53B6-1139E9535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3001"/>
              <a:ext cx="23" cy="25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0" name="Line 72">
              <a:extLst>
                <a:ext uri="{FF2B5EF4-FFF2-40B4-BE49-F238E27FC236}">
                  <a16:creationId xmlns:a16="http://schemas.microsoft.com/office/drawing/2014/main" id="{ED597196-94AA-7157-A5AE-B4F5311B68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" y="3001"/>
              <a:ext cx="1" cy="2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1" name="Rectangle 73">
              <a:extLst>
                <a:ext uri="{FF2B5EF4-FFF2-40B4-BE49-F238E27FC236}">
                  <a16:creationId xmlns:a16="http://schemas.microsoft.com/office/drawing/2014/main" id="{5A39D520-A795-9D89-497A-D6FD4E7CC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3001"/>
              <a:ext cx="23" cy="25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2" name="Line 74">
              <a:extLst>
                <a:ext uri="{FF2B5EF4-FFF2-40B4-BE49-F238E27FC236}">
                  <a16:creationId xmlns:a16="http://schemas.microsoft.com/office/drawing/2014/main" id="{D2CFEF78-CD73-4C83-7B2B-1C4AF277CA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9" y="3001"/>
              <a:ext cx="1" cy="2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3" name="Rectangle 75">
              <a:extLst>
                <a:ext uri="{FF2B5EF4-FFF2-40B4-BE49-F238E27FC236}">
                  <a16:creationId xmlns:a16="http://schemas.microsoft.com/office/drawing/2014/main" id="{FF0315D3-6169-8D53-1674-4F5CBD34D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3001"/>
              <a:ext cx="23" cy="25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Line 76">
              <a:extLst>
                <a:ext uri="{FF2B5EF4-FFF2-40B4-BE49-F238E27FC236}">
                  <a16:creationId xmlns:a16="http://schemas.microsoft.com/office/drawing/2014/main" id="{73096406-F762-B2A9-5E78-38C93EEEA0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3001"/>
              <a:ext cx="1" cy="25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" name="Rectangle 77">
              <a:extLst>
                <a:ext uri="{FF2B5EF4-FFF2-40B4-BE49-F238E27FC236}">
                  <a16:creationId xmlns:a16="http://schemas.microsoft.com/office/drawing/2014/main" id="{D0520B07-C185-4270-B9C1-F2B292BB5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" y="3285"/>
              <a:ext cx="64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76" name="Rectangle 78">
              <a:extLst>
                <a:ext uri="{FF2B5EF4-FFF2-40B4-BE49-F238E27FC236}">
                  <a16:creationId xmlns:a16="http://schemas.microsoft.com/office/drawing/2014/main" id="{CA216204-354E-7532-82A5-CAB33FC01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" y="3285"/>
              <a:ext cx="64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77" name="Rectangle 79">
              <a:extLst>
                <a:ext uri="{FF2B5EF4-FFF2-40B4-BE49-F238E27FC236}">
                  <a16:creationId xmlns:a16="http://schemas.microsoft.com/office/drawing/2014/main" id="{EA80302A-42EF-C3ED-C878-7277BA311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" y="3285"/>
              <a:ext cx="64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8" name="Rectangle 80">
              <a:extLst>
                <a:ext uri="{FF2B5EF4-FFF2-40B4-BE49-F238E27FC236}">
                  <a16:creationId xmlns:a16="http://schemas.microsoft.com/office/drawing/2014/main" id="{8F5C7B5E-C2BE-FACB-2E52-4270EB9C5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7" y="3285"/>
              <a:ext cx="64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9" name="Rectangle 81">
              <a:extLst>
                <a:ext uri="{FF2B5EF4-FFF2-40B4-BE49-F238E27FC236}">
                  <a16:creationId xmlns:a16="http://schemas.microsoft.com/office/drawing/2014/main" id="{A27E5040-E583-ACCA-08B7-91A0044A1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" y="3285"/>
              <a:ext cx="64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0" name="Rectangle 82">
              <a:extLst>
                <a:ext uri="{FF2B5EF4-FFF2-40B4-BE49-F238E27FC236}">
                  <a16:creationId xmlns:a16="http://schemas.microsoft.com/office/drawing/2014/main" id="{F618CE0C-E063-7029-4BC2-F8638EDF9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2" y="3285"/>
              <a:ext cx="64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1" name="Rectangle 83">
              <a:extLst>
                <a:ext uri="{FF2B5EF4-FFF2-40B4-BE49-F238E27FC236}">
                  <a16:creationId xmlns:a16="http://schemas.microsoft.com/office/drawing/2014/main" id="{20251D9D-7392-86F6-3E5F-5A45B351C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" y="3260"/>
              <a:ext cx="23" cy="2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" name="Line 84">
              <a:extLst>
                <a:ext uri="{FF2B5EF4-FFF2-40B4-BE49-F238E27FC236}">
                  <a16:creationId xmlns:a16="http://schemas.microsoft.com/office/drawing/2014/main" id="{A68A6E9C-3A3A-AC05-A179-4C4FDFAFB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" y="3260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3" name="Rectangle 85">
              <a:extLst>
                <a:ext uri="{FF2B5EF4-FFF2-40B4-BE49-F238E27FC236}">
                  <a16:creationId xmlns:a16="http://schemas.microsoft.com/office/drawing/2014/main" id="{AAF8F06D-9736-9BF9-A603-5E501AB0C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" y="3260"/>
              <a:ext cx="317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4" name="Line 86">
              <a:extLst>
                <a:ext uri="{FF2B5EF4-FFF2-40B4-BE49-F238E27FC236}">
                  <a16:creationId xmlns:a16="http://schemas.microsoft.com/office/drawing/2014/main" id="{6A2A25A0-5C3F-F970-55A3-F32C91DC72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" y="3260"/>
              <a:ext cx="3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5" name="Rectangle 87">
              <a:extLst>
                <a:ext uri="{FF2B5EF4-FFF2-40B4-BE49-F238E27FC236}">
                  <a16:creationId xmlns:a16="http://schemas.microsoft.com/office/drawing/2014/main" id="{7B086FC9-E44F-6351-52CA-7EA5506C3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60"/>
              <a:ext cx="23" cy="2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6" name="Line 88">
              <a:extLst>
                <a:ext uri="{FF2B5EF4-FFF2-40B4-BE49-F238E27FC236}">
                  <a16:creationId xmlns:a16="http://schemas.microsoft.com/office/drawing/2014/main" id="{E1A8232F-1453-680B-853C-8D6375E160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3260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" name="Rectangle 89">
              <a:extLst>
                <a:ext uri="{FF2B5EF4-FFF2-40B4-BE49-F238E27FC236}">
                  <a16:creationId xmlns:a16="http://schemas.microsoft.com/office/drawing/2014/main" id="{2DF166F7-79DC-E148-4F48-5E9CBC9D6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" y="3260"/>
              <a:ext cx="262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8" name="Line 90">
              <a:extLst>
                <a:ext uri="{FF2B5EF4-FFF2-40B4-BE49-F238E27FC236}">
                  <a16:creationId xmlns:a16="http://schemas.microsoft.com/office/drawing/2014/main" id="{A27FEFAC-3CAD-C8D9-9B95-168C642F30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7" y="3260"/>
              <a:ext cx="26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" name="Rectangle 91">
              <a:extLst>
                <a:ext uri="{FF2B5EF4-FFF2-40B4-BE49-F238E27FC236}">
                  <a16:creationId xmlns:a16="http://schemas.microsoft.com/office/drawing/2014/main" id="{7CF930D0-CB1B-5DB7-4DCD-7D24FC4AF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3260"/>
              <a:ext cx="24" cy="2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0" name="Line 92">
              <a:extLst>
                <a:ext uri="{FF2B5EF4-FFF2-40B4-BE49-F238E27FC236}">
                  <a16:creationId xmlns:a16="http://schemas.microsoft.com/office/drawing/2014/main" id="{78CDF794-0276-D2FB-35DD-00C8C5100E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8" y="3260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1" name="Rectangle 93">
              <a:extLst>
                <a:ext uri="{FF2B5EF4-FFF2-40B4-BE49-F238E27FC236}">
                  <a16:creationId xmlns:a16="http://schemas.microsoft.com/office/drawing/2014/main" id="{CF94BF19-87BE-FAA7-F4C4-E1C9800F9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260"/>
              <a:ext cx="374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" name="Line 94">
              <a:extLst>
                <a:ext uri="{FF2B5EF4-FFF2-40B4-BE49-F238E27FC236}">
                  <a16:creationId xmlns:a16="http://schemas.microsoft.com/office/drawing/2014/main" id="{6F68D0D8-5016-5997-20AD-2EADDA45A3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2" y="3260"/>
              <a:ext cx="37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3" name="Rectangle 95">
              <a:extLst>
                <a:ext uri="{FF2B5EF4-FFF2-40B4-BE49-F238E27FC236}">
                  <a16:creationId xmlns:a16="http://schemas.microsoft.com/office/drawing/2014/main" id="{386D5A45-B772-1135-8161-0318EA5C8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" y="3260"/>
              <a:ext cx="23" cy="2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" name="Line 96">
              <a:extLst>
                <a:ext uri="{FF2B5EF4-FFF2-40B4-BE49-F238E27FC236}">
                  <a16:creationId xmlns:a16="http://schemas.microsoft.com/office/drawing/2014/main" id="{7BACF4EB-859F-0A95-06FB-CEC02368F9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6" y="3260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5" name="Rectangle 97">
              <a:extLst>
                <a:ext uri="{FF2B5EF4-FFF2-40B4-BE49-F238E27FC236}">
                  <a16:creationId xmlns:a16="http://schemas.microsoft.com/office/drawing/2014/main" id="{63948519-83B1-2A05-332A-E716A1A81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" y="3260"/>
              <a:ext cx="373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6" name="Line 98">
              <a:extLst>
                <a:ext uri="{FF2B5EF4-FFF2-40B4-BE49-F238E27FC236}">
                  <a16:creationId xmlns:a16="http://schemas.microsoft.com/office/drawing/2014/main" id="{4FBE7216-8467-3682-E755-5802D0740D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9" y="3260"/>
              <a:ext cx="37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7" name="Rectangle 99">
              <a:extLst>
                <a:ext uri="{FF2B5EF4-FFF2-40B4-BE49-F238E27FC236}">
                  <a16:creationId xmlns:a16="http://schemas.microsoft.com/office/drawing/2014/main" id="{5932AFDB-2612-463D-3ED2-221666F2C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3260"/>
              <a:ext cx="23" cy="2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Line 100">
              <a:extLst>
                <a:ext uri="{FF2B5EF4-FFF2-40B4-BE49-F238E27FC236}">
                  <a16:creationId xmlns:a16="http://schemas.microsoft.com/office/drawing/2014/main" id="{97E9DAE5-B49D-6596-0841-63684E12D0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" y="3260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9" name="Rectangle 101">
              <a:extLst>
                <a:ext uri="{FF2B5EF4-FFF2-40B4-BE49-F238E27FC236}">
                  <a16:creationId xmlns:a16="http://schemas.microsoft.com/office/drawing/2014/main" id="{7EB7FED0-2E81-E72C-8F6A-FC642F531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3260"/>
              <a:ext cx="374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0" name="Line 102">
              <a:extLst>
                <a:ext uri="{FF2B5EF4-FFF2-40B4-BE49-F238E27FC236}">
                  <a16:creationId xmlns:a16="http://schemas.microsoft.com/office/drawing/2014/main" id="{EF2A08E4-6A42-23A9-BF5A-C19B86B03E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5" y="3260"/>
              <a:ext cx="37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1" name="Rectangle 103">
              <a:extLst>
                <a:ext uri="{FF2B5EF4-FFF2-40B4-BE49-F238E27FC236}">
                  <a16:creationId xmlns:a16="http://schemas.microsoft.com/office/drawing/2014/main" id="{375B6489-C41B-DAD2-8B3C-2ED18C00F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3260"/>
              <a:ext cx="23" cy="2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" name="Line 104">
              <a:extLst>
                <a:ext uri="{FF2B5EF4-FFF2-40B4-BE49-F238E27FC236}">
                  <a16:creationId xmlns:a16="http://schemas.microsoft.com/office/drawing/2014/main" id="{1982AD30-83B1-1503-A2ED-6D1BAB822C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9" y="3260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" name="Rectangle 105">
              <a:extLst>
                <a:ext uri="{FF2B5EF4-FFF2-40B4-BE49-F238E27FC236}">
                  <a16:creationId xmlns:a16="http://schemas.microsoft.com/office/drawing/2014/main" id="{FF57D487-0321-EC34-BD50-D618A8E6F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" y="3260"/>
              <a:ext cx="375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4" name="Line 106">
              <a:extLst>
                <a:ext uri="{FF2B5EF4-FFF2-40B4-BE49-F238E27FC236}">
                  <a16:creationId xmlns:a16="http://schemas.microsoft.com/office/drawing/2014/main" id="{1A4F0CC6-EE3B-ACEB-D07B-D559EAC823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2" y="3260"/>
              <a:ext cx="37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5" name="Rectangle 107">
              <a:extLst>
                <a:ext uri="{FF2B5EF4-FFF2-40B4-BE49-F238E27FC236}">
                  <a16:creationId xmlns:a16="http://schemas.microsoft.com/office/drawing/2014/main" id="{50EA38F7-9875-E3C8-A987-A40402456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3260"/>
              <a:ext cx="23" cy="2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6" name="Line 108">
              <a:extLst>
                <a:ext uri="{FF2B5EF4-FFF2-40B4-BE49-F238E27FC236}">
                  <a16:creationId xmlns:a16="http://schemas.microsoft.com/office/drawing/2014/main" id="{CA42DF55-1663-824C-83E8-022AFAF513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3260"/>
              <a:ext cx="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" name="Rectangle 109">
              <a:extLst>
                <a:ext uri="{FF2B5EF4-FFF2-40B4-BE49-F238E27FC236}">
                  <a16:creationId xmlns:a16="http://schemas.microsoft.com/office/drawing/2014/main" id="{77EBC972-2B78-A60E-3B0D-E15DD30B9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" y="3285"/>
              <a:ext cx="23" cy="12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" name="Line 110">
              <a:extLst>
                <a:ext uri="{FF2B5EF4-FFF2-40B4-BE49-F238E27FC236}">
                  <a16:creationId xmlns:a16="http://schemas.microsoft.com/office/drawing/2014/main" id="{B8D62CFA-1618-D5DC-2A69-4F8A926576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" y="3285"/>
              <a:ext cx="1" cy="1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" name="Rectangle 111">
              <a:extLst>
                <a:ext uri="{FF2B5EF4-FFF2-40B4-BE49-F238E27FC236}">
                  <a16:creationId xmlns:a16="http://schemas.microsoft.com/office/drawing/2014/main" id="{922367B0-4520-E7F5-04F0-92F5274FD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85"/>
              <a:ext cx="23" cy="12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" name="Line 112">
              <a:extLst>
                <a:ext uri="{FF2B5EF4-FFF2-40B4-BE49-F238E27FC236}">
                  <a16:creationId xmlns:a16="http://schemas.microsoft.com/office/drawing/2014/main" id="{11D7A1E3-F9C9-E9CF-4C9F-E52F491540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3285"/>
              <a:ext cx="1" cy="1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" name="Rectangle 113">
              <a:extLst>
                <a:ext uri="{FF2B5EF4-FFF2-40B4-BE49-F238E27FC236}">
                  <a16:creationId xmlns:a16="http://schemas.microsoft.com/office/drawing/2014/main" id="{C1853B08-E607-6217-F092-8EAAA3464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3285"/>
              <a:ext cx="24" cy="12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2" name="Line 114">
              <a:extLst>
                <a:ext uri="{FF2B5EF4-FFF2-40B4-BE49-F238E27FC236}">
                  <a16:creationId xmlns:a16="http://schemas.microsoft.com/office/drawing/2014/main" id="{64460CD8-A0E8-AD22-5A0B-101FDC8152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8" y="3285"/>
              <a:ext cx="1" cy="1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3" name="Rectangle 115">
              <a:extLst>
                <a:ext uri="{FF2B5EF4-FFF2-40B4-BE49-F238E27FC236}">
                  <a16:creationId xmlns:a16="http://schemas.microsoft.com/office/drawing/2014/main" id="{C004120B-042C-A9E5-88EA-F8D855F60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" y="3285"/>
              <a:ext cx="23" cy="12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4" name="Line 116">
              <a:extLst>
                <a:ext uri="{FF2B5EF4-FFF2-40B4-BE49-F238E27FC236}">
                  <a16:creationId xmlns:a16="http://schemas.microsoft.com/office/drawing/2014/main" id="{47A46F9F-5A7D-E6D9-DC41-7EF6AD2BEA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6" y="3285"/>
              <a:ext cx="1" cy="1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5" name="Rectangle 117">
              <a:extLst>
                <a:ext uri="{FF2B5EF4-FFF2-40B4-BE49-F238E27FC236}">
                  <a16:creationId xmlns:a16="http://schemas.microsoft.com/office/drawing/2014/main" id="{F6DCC5E3-9F9E-B171-FB79-DCA563A23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3285"/>
              <a:ext cx="23" cy="12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6" name="Line 118">
              <a:extLst>
                <a:ext uri="{FF2B5EF4-FFF2-40B4-BE49-F238E27FC236}">
                  <a16:creationId xmlns:a16="http://schemas.microsoft.com/office/drawing/2014/main" id="{E03B45EB-41A4-15C6-A8C8-4D41044856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" y="3285"/>
              <a:ext cx="1" cy="1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7" name="Rectangle 119">
              <a:extLst>
                <a:ext uri="{FF2B5EF4-FFF2-40B4-BE49-F238E27FC236}">
                  <a16:creationId xmlns:a16="http://schemas.microsoft.com/office/drawing/2014/main" id="{D0FDBDDA-FEDD-A44B-1313-62D38B507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3285"/>
              <a:ext cx="23" cy="12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8" name="Line 120">
              <a:extLst>
                <a:ext uri="{FF2B5EF4-FFF2-40B4-BE49-F238E27FC236}">
                  <a16:creationId xmlns:a16="http://schemas.microsoft.com/office/drawing/2014/main" id="{F030A0EE-69B9-D14E-3145-DF30C80AF5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9" y="3285"/>
              <a:ext cx="1" cy="1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9" name="Rectangle 121">
              <a:extLst>
                <a:ext uri="{FF2B5EF4-FFF2-40B4-BE49-F238E27FC236}">
                  <a16:creationId xmlns:a16="http://schemas.microsoft.com/office/drawing/2014/main" id="{ECC0751D-2937-5A3A-2F0F-FA1FAB145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3285"/>
              <a:ext cx="23" cy="12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0" name="Line 122">
              <a:extLst>
                <a:ext uri="{FF2B5EF4-FFF2-40B4-BE49-F238E27FC236}">
                  <a16:creationId xmlns:a16="http://schemas.microsoft.com/office/drawing/2014/main" id="{291ECFD1-2DDF-519F-3146-1F7C914915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3285"/>
              <a:ext cx="1" cy="1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1" name="Rectangle 123">
              <a:extLst>
                <a:ext uri="{FF2B5EF4-FFF2-40B4-BE49-F238E27FC236}">
                  <a16:creationId xmlns:a16="http://schemas.microsoft.com/office/drawing/2014/main" id="{E083223A-76EC-D7EB-D038-39DD8E8CF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" y="3416"/>
              <a:ext cx="64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22" name="Rectangle 124">
              <a:extLst>
                <a:ext uri="{FF2B5EF4-FFF2-40B4-BE49-F238E27FC236}">
                  <a16:creationId xmlns:a16="http://schemas.microsoft.com/office/drawing/2014/main" id="{F7A4E26D-26F6-75C3-8C59-1C26A4052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" y="3416"/>
              <a:ext cx="64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23" name="Rectangle 125">
              <a:extLst>
                <a:ext uri="{FF2B5EF4-FFF2-40B4-BE49-F238E27FC236}">
                  <a16:creationId xmlns:a16="http://schemas.microsoft.com/office/drawing/2014/main" id="{0D2B357B-CF64-52E4-0DFB-F09E1B29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" y="3416"/>
              <a:ext cx="64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24" name="Rectangle 126">
              <a:extLst>
                <a:ext uri="{FF2B5EF4-FFF2-40B4-BE49-F238E27FC236}">
                  <a16:creationId xmlns:a16="http://schemas.microsoft.com/office/drawing/2014/main" id="{F87F6766-B9EA-CF5D-8A4E-F339178C6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7" y="3416"/>
              <a:ext cx="64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25" name="Rectangle 127">
              <a:extLst>
                <a:ext uri="{FF2B5EF4-FFF2-40B4-BE49-F238E27FC236}">
                  <a16:creationId xmlns:a16="http://schemas.microsoft.com/office/drawing/2014/main" id="{1F6B110B-9DC9-64EF-2777-0053AD72C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" y="3416"/>
              <a:ext cx="64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26" name="Rectangle 128">
              <a:extLst>
                <a:ext uri="{FF2B5EF4-FFF2-40B4-BE49-F238E27FC236}">
                  <a16:creationId xmlns:a16="http://schemas.microsoft.com/office/drawing/2014/main" id="{1B44E80E-CD10-0A4E-4E7E-0D89C2C00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2" y="3416"/>
              <a:ext cx="64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27" name="Rectangle 129">
              <a:extLst>
                <a:ext uri="{FF2B5EF4-FFF2-40B4-BE49-F238E27FC236}">
                  <a16:creationId xmlns:a16="http://schemas.microsoft.com/office/drawing/2014/main" id="{AA1E6579-7CCD-17AD-D0FD-CD12890C6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" y="3412"/>
              <a:ext cx="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8" name="Line 130">
              <a:extLst>
                <a:ext uri="{FF2B5EF4-FFF2-40B4-BE49-F238E27FC236}">
                  <a16:creationId xmlns:a16="http://schemas.microsoft.com/office/drawing/2014/main" id="{78B97D2E-3E82-2FB3-4254-B9EFA2DEFF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" y="3412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9" name="Rectangle 131">
              <a:extLst>
                <a:ext uri="{FF2B5EF4-FFF2-40B4-BE49-F238E27FC236}">
                  <a16:creationId xmlns:a16="http://schemas.microsoft.com/office/drawing/2014/main" id="{543CC08A-2597-AF39-D659-2681D0758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" y="3412"/>
              <a:ext cx="3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0" name="Line 132">
              <a:extLst>
                <a:ext uri="{FF2B5EF4-FFF2-40B4-BE49-F238E27FC236}">
                  <a16:creationId xmlns:a16="http://schemas.microsoft.com/office/drawing/2014/main" id="{396318A9-A21A-1483-C4DF-72D9A3F93F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" y="3412"/>
              <a:ext cx="3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1" name="Rectangle 133">
              <a:extLst>
                <a:ext uri="{FF2B5EF4-FFF2-40B4-BE49-F238E27FC236}">
                  <a16:creationId xmlns:a16="http://schemas.microsoft.com/office/drawing/2014/main" id="{D3540F30-227D-3F75-92DF-110CF51AC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412"/>
              <a:ext cx="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2" name="Line 134">
              <a:extLst>
                <a:ext uri="{FF2B5EF4-FFF2-40B4-BE49-F238E27FC236}">
                  <a16:creationId xmlns:a16="http://schemas.microsoft.com/office/drawing/2014/main" id="{84B8F551-DC0E-43D4-AAA0-B8955929B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3412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3" name="Rectangle 135">
              <a:extLst>
                <a:ext uri="{FF2B5EF4-FFF2-40B4-BE49-F238E27FC236}">
                  <a16:creationId xmlns:a16="http://schemas.microsoft.com/office/drawing/2014/main" id="{41075355-F6E6-C772-511A-4B4A7780E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" y="3412"/>
              <a:ext cx="262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4" name="Line 136">
              <a:extLst>
                <a:ext uri="{FF2B5EF4-FFF2-40B4-BE49-F238E27FC236}">
                  <a16:creationId xmlns:a16="http://schemas.microsoft.com/office/drawing/2014/main" id="{8DE61DC1-495B-774A-6FA5-C53F6953BF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7" y="3412"/>
              <a:ext cx="26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5" name="Rectangle 137">
              <a:extLst>
                <a:ext uri="{FF2B5EF4-FFF2-40B4-BE49-F238E27FC236}">
                  <a16:creationId xmlns:a16="http://schemas.microsoft.com/office/drawing/2014/main" id="{FCE52424-329C-ECA1-FC42-2000CBA6F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3412"/>
              <a:ext cx="24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6" name="Line 138">
              <a:extLst>
                <a:ext uri="{FF2B5EF4-FFF2-40B4-BE49-F238E27FC236}">
                  <a16:creationId xmlns:a16="http://schemas.microsoft.com/office/drawing/2014/main" id="{BB9C0513-48BD-8738-05A4-7B9E93BB77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8" y="3412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7" name="Rectangle 139">
              <a:extLst>
                <a:ext uri="{FF2B5EF4-FFF2-40B4-BE49-F238E27FC236}">
                  <a16:creationId xmlns:a16="http://schemas.microsoft.com/office/drawing/2014/main" id="{FE0613C1-D5DD-91A8-B670-30D2E47F7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412"/>
              <a:ext cx="374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8" name="Line 140">
              <a:extLst>
                <a:ext uri="{FF2B5EF4-FFF2-40B4-BE49-F238E27FC236}">
                  <a16:creationId xmlns:a16="http://schemas.microsoft.com/office/drawing/2014/main" id="{913C9880-73E1-C805-F325-498F7A41EF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2" y="3412"/>
              <a:ext cx="37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9" name="Rectangle 141">
              <a:extLst>
                <a:ext uri="{FF2B5EF4-FFF2-40B4-BE49-F238E27FC236}">
                  <a16:creationId xmlns:a16="http://schemas.microsoft.com/office/drawing/2014/main" id="{D3AC0F30-801F-844E-F7DC-54D50ACC2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" y="3412"/>
              <a:ext cx="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0" name="Line 142">
              <a:extLst>
                <a:ext uri="{FF2B5EF4-FFF2-40B4-BE49-F238E27FC236}">
                  <a16:creationId xmlns:a16="http://schemas.microsoft.com/office/drawing/2014/main" id="{D60572D8-CFB1-AABD-883E-555A4929F1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6" y="3412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1" name="Rectangle 143">
              <a:extLst>
                <a:ext uri="{FF2B5EF4-FFF2-40B4-BE49-F238E27FC236}">
                  <a16:creationId xmlns:a16="http://schemas.microsoft.com/office/drawing/2014/main" id="{85A6BE4F-EC7C-32EF-51F4-E63939539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" y="3412"/>
              <a:ext cx="37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2" name="Line 144">
              <a:extLst>
                <a:ext uri="{FF2B5EF4-FFF2-40B4-BE49-F238E27FC236}">
                  <a16:creationId xmlns:a16="http://schemas.microsoft.com/office/drawing/2014/main" id="{FC01DC23-B09E-F49E-86F6-2143DD175B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9" y="3412"/>
              <a:ext cx="37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" name="Rectangle 145">
              <a:extLst>
                <a:ext uri="{FF2B5EF4-FFF2-40B4-BE49-F238E27FC236}">
                  <a16:creationId xmlns:a16="http://schemas.microsoft.com/office/drawing/2014/main" id="{2D37022F-23DE-B4C5-7A1D-8B3E16055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3412"/>
              <a:ext cx="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4" name="Line 146">
              <a:extLst>
                <a:ext uri="{FF2B5EF4-FFF2-40B4-BE49-F238E27FC236}">
                  <a16:creationId xmlns:a16="http://schemas.microsoft.com/office/drawing/2014/main" id="{EBB0AD05-580E-E279-0167-9F9179B45A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" y="3412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5" name="Rectangle 147">
              <a:extLst>
                <a:ext uri="{FF2B5EF4-FFF2-40B4-BE49-F238E27FC236}">
                  <a16:creationId xmlns:a16="http://schemas.microsoft.com/office/drawing/2014/main" id="{924DBD13-A5D0-2523-1E4A-C5A7A6188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3412"/>
              <a:ext cx="374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6" name="Line 148">
              <a:extLst>
                <a:ext uri="{FF2B5EF4-FFF2-40B4-BE49-F238E27FC236}">
                  <a16:creationId xmlns:a16="http://schemas.microsoft.com/office/drawing/2014/main" id="{40925189-0D71-C3CE-6A5A-2B5B77443F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5" y="3412"/>
              <a:ext cx="37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7" name="Rectangle 149">
              <a:extLst>
                <a:ext uri="{FF2B5EF4-FFF2-40B4-BE49-F238E27FC236}">
                  <a16:creationId xmlns:a16="http://schemas.microsoft.com/office/drawing/2014/main" id="{3F35A54A-451F-4E87-02D8-52202E639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3412"/>
              <a:ext cx="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8" name="Line 150">
              <a:extLst>
                <a:ext uri="{FF2B5EF4-FFF2-40B4-BE49-F238E27FC236}">
                  <a16:creationId xmlns:a16="http://schemas.microsoft.com/office/drawing/2014/main" id="{1F339484-096F-AE50-450E-4FC1651ABF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9" y="3412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" name="Rectangle 151">
              <a:extLst>
                <a:ext uri="{FF2B5EF4-FFF2-40B4-BE49-F238E27FC236}">
                  <a16:creationId xmlns:a16="http://schemas.microsoft.com/office/drawing/2014/main" id="{33C5144E-49B1-E806-418F-AEEC2D6C3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" y="3412"/>
              <a:ext cx="375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0" name="Line 152">
              <a:extLst>
                <a:ext uri="{FF2B5EF4-FFF2-40B4-BE49-F238E27FC236}">
                  <a16:creationId xmlns:a16="http://schemas.microsoft.com/office/drawing/2014/main" id="{1E716AA8-878B-FEC7-E40B-FC15E3B280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2" y="3412"/>
              <a:ext cx="37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1" name="Rectangle 153">
              <a:extLst>
                <a:ext uri="{FF2B5EF4-FFF2-40B4-BE49-F238E27FC236}">
                  <a16:creationId xmlns:a16="http://schemas.microsoft.com/office/drawing/2014/main" id="{B983B701-015C-56FB-26CC-84677508F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3412"/>
              <a:ext cx="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" name="Line 154">
              <a:extLst>
                <a:ext uri="{FF2B5EF4-FFF2-40B4-BE49-F238E27FC236}">
                  <a16:creationId xmlns:a16="http://schemas.microsoft.com/office/drawing/2014/main" id="{807401AD-ADE4-69C3-90B5-0BA41ECAB8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3412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3" name="Rectangle 155">
              <a:extLst>
                <a:ext uri="{FF2B5EF4-FFF2-40B4-BE49-F238E27FC236}">
                  <a16:creationId xmlns:a16="http://schemas.microsoft.com/office/drawing/2014/main" id="{F9220F06-294B-7083-6A0B-9B2C1F154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" y="3416"/>
              <a:ext cx="23" cy="12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4" name="Line 156">
              <a:extLst>
                <a:ext uri="{FF2B5EF4-FFF2-40B4-BE49-F238E27FC236}">
                  <a16:creationId xmlns:a16="http://schemas.microsoft.com/office/drawing/2014/main" id="{AD2E45FF-D6A5-C977-2E2B-FC11D939AF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" y="3416"/>
              <a:ext cx="1" cy="1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5" name="Rectangle 157">
              <a:extLst>
                <a:ext uri="{FF2B5EF4-FFF2-40B4-BE49-F238E27FC236}">
                  <a16:creationId xmlns:a16="http://schemas.microsoft.com/office/drawing/2014/main" id="{9D7817E3-F069-4E93-7FA2-8EA784971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416"/>
              <a:ext cx="23" cy="12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6" name="Line 158">
              <a:extLst>
                <a:ext uri="{FF2B5EF4-FFF2-40B4-BE49-F238E27FC236}">
                  <a16:creationId xmlns:a16="http://schemas.microsoft.com/office/drawing/2014/main" id="{445996BA-6935-F994-9E32-CBF5663D16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3416"/>
              <a:ext cx="1" cy="1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7" name="Rectangle 159">
              <a:extLst>
                <a:ext uri="{FF2B5EF4-FFF2-40B4-BE49-F238E27FC236}">
                  <a16:creationId xmlns:a16="http://schemas.microsoft.com/office/drawing/2014/main" id="{8269637B-AE58-4A49-1C7A-83A7F07DF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3416"/>
              <a:ext cx="24" cy="12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8" name="Line 160">
              <a:extLst>
                <a:ext uri="{FF2B5EF4-FFF2-40B4-BE49-F238E27FC236}">
                  <a16:creationId xmlns:a16="http://schemas.microsoft.com/office/drawing/2014/main" id="{32FECC85-87AD-B625-92CB-119F977710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8" y="3416"/>
              <a:ext cx="1" cy="1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9" name="Rectangle 161">
              <a:extLst>
                <a:ext uri="{FF2B5EF4-FFF2-40B4-BE49-F238E27FC236}">
                  <a16:creationId xmlns:a16="http://schemas.microsoft.com/office/drawing/2014/main" id="{21EE79C3-E7AB-23FB-B171-134A22ABF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" y="3416"/>
              <a:ext cx="23" cy="12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0" name="Line 162">
              <a:extLst>
                <a:ext uri="{FF2B5EF4-FFF2-40B4-BE49-F238E27FC236}">
                  <a16:creationId xmlns:a16="http://schemas.microsoft.com/office/drawing/2014/main" id="{2B69F5C3-9BA3-2613-922E-02BC670222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6" y="3416"/>
              <a:ext cx="1" cy="1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1" name="Rectangle 163">
              <a:extLst>
                <a:ext uri="{FF2B5EF4-FFF2-40B4-BE49-F238E27FC236}">
                  <a16:creationId xmlns:a16="http://schemas.microsoft.com/office/drawing/2014/main" id="{2249F31C-A4BB-8282-709A-D04B325C0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3416"/>
              <a:ext cx="23" cy="12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2" name="Line 164">
              <a:extLst>
                <a:ext uri="{FF2B5EF4-FFF2-40B4-BE49-F238E27FC236}">
                  <a16:creationId xmlns:a16="http://schemas.microsoft.com/office/drawing/2014/main" id="{C94DBAB8-FF87-0616-E9F0-4B02C7BC6E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" y="3416"/>
              <a:ext cx="1" cy="1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3" name="Rectangle 165">
              <a:extLst>
                <a:ext uri="{FF2B5EF4-FFF2-40B4-BE49-F238E27FC236}">
                  <a16:creationId xmlns:a16="http://schemas.microsoft.com/office/drawing/2014/main" id="{9680B974-32FB-1EE1-3C2B-31812450A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3416"/>
              <a:ext cx="23" cy="12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4" name="Line 166">
              <a:extLst>
                <a:ext uri="{FF2B5EF4-FFF2-40B4-BE49-F238E27FC236}">
                  <a16:creationId xmlns:a16="http://schemas.microsoft.com/office/drawing/2014/main" id="{74FAAD74-54C2-D796-FAD9-431070844C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9" y="3416"/>
              <a:ext cx="1" cy="1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5" name="Rectangle 167">
              <a:extLst>
                <a:ext uri="{FF2B5EF4-FFF2-40B4-BE49-F238E27FC236}">
                  <a16:creationId xmlns:a16="http://schemas.microsoft.com/office/drawing/2014/main" id="{EEDC7F5F-2FFF-B4F6-DE2E-450904CBD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3416"/>
              <a:ext cx="23" cy="12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6" name="Line 168">
              <a:extLst>
                <a:ext uri="{FF2B5EF4-FFF2-40B4-BE49-F238E27FC236}">
                  <a16:creationId xmlns:a16="http://schemas.microsoft.com/office/drawing/2014/main" id="{0E7C828D-792E-F105-7A86-3E34CFD6B6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3416"/>
              <a:ext cx="1" cy="1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7" name="Rectangle 169">
              <a:extLst>
                <a:ext uri="{FF2B5EF4-FFF2-40B4-BE49-F238E27FC236}">
                  <a16:creationId xmlns:a16="http://schemas.microsoft.com/office/drawing/2014/main" id="{C9E8FF31-69CE-C0FA-DD50-3FB6F5FAC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" y="3550"/>
              <a:ext cx="65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68" name="Rectangle 170">
              <a:extLst>
                <a:ext uri="{FF2B5EF4-FFF2-40B4-BE49-F238E27FC236}">
                  <a16:creationId xmlns:a16="http://schemas.microsoft.com/office/drawing/2014/main" id="{BD85576D-DA98-73CF-3136-0BDA8FBF9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" y="3550"/>
              <a:ext cx="65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69" name="Rectangle 171">
              <a:extLst>
                <a:ext uri="{FF2B5EF4-FFF2-40B4-BE49-F238E27FC236}">
                  <a16:creationId xmlns:a16="http://schemas.microsoft.com/office/drawing/2014/main" id="{0ED33392-579F-37E8-8432-4F399BB31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" y="3550"/>
              <a:ext cx="65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70" name="Rectangle 172">
              <a:extLst>
                <a:ext uri="{FF2B5EF4-FFF2-40B4-BE49-F238E27FC236}">
                  <a16:creationId xmlns:a16="http://schemas.microsoft.com/office/drawing/2014/main" id="{F67C1899-F3EE-E6DB-4574-5E0E158BE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7" y="3550"/>
              <a:ext cx="65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71" name="Rectangle 173">
              <a:extLst>
                <a:ext uri="{FF2B5EF4-FFF2-40B4-BE49-F238E27FC236}">
                  <a16:creationId xmlns:a16="http://schemas.microsoft.com/office/drawing/2014/main" id="{D06C4173-A38F-9BF3-8721-5718C3D5C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" y="3550"/>
              <a:ext cx="65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72" name="Rectangle 174">
              <a:extLst>
                <a:ext uri="{FF2B5EF4-FFF2-40B4-BE49-F238E27FC236}">
                  <a16:creationId xmlns:a16="http://schemas.microsoft.com/office/drawing/2014/main" id="{9DDA8335-AD52-32A5-9C2F-672D1DBAE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2" y="3550"/>
              <a:ext cx="65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73" name="Rectangle 175">
              <a:extLst>
                <a:ext uri="{FF2B5EF4-FFF2-40B4-BE49-F238E27FC236}">
                  <a16:creationId xmlns:a16="http://schemas.microsoft.com/office/drawing/2014/main" id="{CB92C049-C400-F305-D7E2-66A055452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" y="3545"/>
              <a:ext cx="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4" name="Line 176">
              <a:extLst>
                <a:ext uri="{FF2B5EF4-FFF2-40B4-BE49-F238E27FC236}">
                  <a16:creationId xmlns:a16="http://schemas.microsoft.com/office/drawing/2014/main" id="{0F727F12-5FCC-C064-DE44-851022B03F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" y="3545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5" name="Rectangle 177">
              <a:extLst>
                <a:ext uri="{FF2B5EF4-FFF2-40B4-BE49-F238E27FC236}">
                  <a16:creationId xmlns:a16="http://schemas.microsoft.com/office/drawing/2014/main" id="{F416FA81-EC88-F8E7-AD0B-32D29C3AC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" y="3545"/>
              <a:ext cx="317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6" name="Line 178">
              <a:extLst>
                <a:ext uri="{FF2B5EF4-FFF2-40B4-BE49-F238E27FC236}">
                  <a16:creationId xmlns:a16="http://schemas.microsoft.com/office/drawing/2014/main" id="{7062A888-3327-6C35-5838-A5A9B3D270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" y="3545"/>
              <a:ext cx="3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7" name="Rectangle 179">
              <a:extLst>
                <a:ext uri="{FF2B5EF4-FFF2-40B4-BE49-F238E27FC236}">
                  <a16:creationId xmlns:a16="http://schemas.microsoft.com/office/drawing/2014/main" id="{6A55F744-157B-02FA-4C1D-044D41E29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545"/>
              <a:ext cx="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8" name="Line 180">
              <a:extLst>
                <a:ext uri="{FF2B5EF4-FFF2-40B4-BE49-F238E27FC236}">
                  <a16:creationId xmlns:a16="http://schemas.microsoft.com/office/drawing/2014/main" id="{2D6626E6-72C1-CC1A-858C-0A3EFDE0DC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3545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9" name="Rectangle 181">
              <a:extLst>
                <a:ext uri="{FF2B5EF4-FFF2-40B4-BE49-F238E27FC236}">
                  <a16:creationId xmlns:a16="http://schemas.microsoft.com/office/drawing/2014/main" id="{87A0F4C1-B044-5B94-1A33-DD502D5EC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" y="3545"/>
              <a:ext cx="262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0" name="Line 182">
              <a:extLst>
                <a:ext uri="{FF2B5EF4-FFF2-40B4-BE49-F238E27FC236}">
                  <a16:creationId xmlns:a16="http://schemas.microsoft.com/office/drawing/2014/main" id="{CEC355E1-D304-2AD0-4F6D-8F8821E3A1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7" y="3545"/>
              <a:ext cx="26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1" name="Rectangle 183">
              <a:extLst>
                <a:ext uri="{FF2B5EF4-FFF2-40B4-BE49-F238E27FC236}">
                  <a16:creationId xmlns:a16="http://schemas.microsoft.com/office/drawing/2014/main" id="{E9FB85E4-721B-1E37-1964-0083B97A8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3545"/>
              <a:ext cx="24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2" name="Line 184">
              <a:extLst>
                <a:ext uri="{FF2B5EF4-FFF2-40B4-BE49-F238E27FC236}">
                  <a16:creationId xmlns:a16="http://schemas.microsoft.com/office/drawing/2014/main" id="{CCF0CDC6-8836-5F46-7877-0CC1062B35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8" y="3545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3" name="Rectangle 185">
              <a:extLst>
                <a:ext uri="{FF2B5EF4-FFF2-40B4-BE49-F238E27FC236}">
                  <a16:creationId xmlns:a16="http://schemas.microsoft.com/office/drawing/2014/main" id="{6B49FB3B-9018-C61A-0B92-84A9FB9CD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545"/>
              <a:ext cx="374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4" name="Line 186">
              <a:extLst>
                <a:ext uri="{FF2B5EF4-FFF2-40B4-BE49-F238E27FC236}">
                  <a16:creationId xmlns:a16="http://schemas.microsoft.com/office/drawing/2014/main" id="{02193905-6580-FF09-C024-1981EDE04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2" y="3545"/>
              <a:ext cx="37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5" name="Rectangle 187">
              <a:extLst>
                <a:ext uri="{FF2B5EF4-FFF2-40B4-BE49-F238E27FC236}">
                  <a16:creationId xmlns:a16="http://schemas.microsoft.com/office/drawing/2014/main" id="{73A73AAA-2DA0-48CA-DD8B-C35945DD3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" y="3545"/>
              <a:ext cx="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6" name="Line 188">
              <a:extLst>
                <a:ext uri="{FF2B5EF4-FFF2-40B4-BE49-F238E27FC236}">
                  <a16:creationId xmlns:a16="http://schemas.microsoft.com/office/drawing/2014/main" id="{F8B40A58-A38A-8F15-B9F5-8E30383193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6" y="3545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7" name="Rectangle 189">
              <a:extLst>
                <a:ext uri="{FF2B5EF4-FFF2-40B4-BE49-F238E27FC236}">
                  <a16:creationId xmlns:a16="http://schemas.microsoft.com/office/drawing/2014/main" id="{0A999B10-1B54-C873-46D6-7B5CE2CB1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" y="3545"/>
              <a:ext cx="37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8" name="Line 190">
              <a:extLst>
                <a:ext uri="{FF2B5EF4-FFF2-40B4-BE49-F238E27FC236}">
                  <a16:creationId xmlns:a16="http://schemas.microsoft.com/office/drawing/2014/main" id="{32AFB93A-D5D4-C0A7-FF05-6CAF0497C5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9" y="3545"/>
              <a:ext cx="37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9" name="Rectangle 191">
              <a:extLst>
                <a:ext uri="{FF2B5EF4-FFF2-40B4-BE49-F238E27FC236}">
                  <a16:creationId xmlns:a16="http://schemas.microsoft.com/office/drawing/2014/main" id="{CE707FCB-8D51-20F5-3B9A-7717DF7A8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3545"/>
              <a:ext cx="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0" name="Line 192">
              <a:extLst>
                <a:ext uri="{FF2B5EF4-FFF2-40B4-BE49-F238E27FC236}">
                  <a16:creationId xmlns:a16="http://schemas.microsoft.com/office/drawing/2014/main" id="{C8CC3AA4-46D1-C597-219B-A2D82C3F04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" y="3545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1" name="Rectangle 193">
              <a:extLst>
                <a:ext uri="{FF2B5EF4-FFF2-40B4-BE49-F238E27FC236}">
                  <a16:creationId xmlns:a16="http://schemas.microsoft.com/office/drawing/2014/main" id="{A5E48836-C8F0-5FB5-DFE9-CFE3CC9F5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3545"/>
              <a:ext cx="374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2" name="Line 194">
              <a:extLst>
                <a:ext uri="{FF2B5EF4-FFF2-40B4-BE49-F238E27FC236}">
                  <a16:creationId xmlns:a16="http://schemas.microsoft.com/office/drawing/2014/main" id="{0DFFF2D8-2481-905E-821E-FE32C7733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5" y="3545"/>
              <a:ext cx="37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3" name="Rectangle 195">
              <a:extLst>
                <a:ext uri="{FF2B5EF4-FFF2-40B4-BE49-F238E27FC236}">
                  <a16:creationId xmlns:a16="http://schemas.microsoft.com/office/drawing/2014/main" id="{B204574D-A19C-01EF-4265-AF044BCA0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3545"/>
              <a:ext cx="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4" name="Line 196">
              <a:extLst>
                <a:ext uri="{FF2B5EF4-FFF2-40B4-BE49-F238E27FC236}">
                  <a16:creationId xmlns:a16="http://schemas.microsoft.com/office/drawing/2014/main" id="{99E271D7-F711-E781-C8E3-F5FB95E4D1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9" y="3545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5" name="Rectangle 197">
              <a:extLst>
                <a:ext uri="{FF2B5EF4-FFF2-40B4-BE49-F238E27FC236}">
                  <a16:creationId xmlns:a16="http://schemas.microsoft.com/office/drawing/2014/main" id="{BE0CA49B-3468-C018-1313-78F8E479A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" y="3545"/>
              <a:ext cx="375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6" name="Line 198">
              <a:extLst>
                <a:ext uri="{FF2B5EF4-FFF2-40B4-BE49-F238E27FC236}">
                  <a16:creationId xmlns:a16="http://schemas.microsoft.com/office/drawing/2014/main" id="{3D60755F-A7C4-61EB-73D3-2B1291E6C0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2" y="3545"/>
              <a:ext cx="37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7" name="Rectangle 199">
              <a:extLst>
                <a:ext uri="{FF2B5EF4-FFF2-40B4-BE49-F238E27FC236}">
                  <a16:creationId xmlns:a16="http://schemas.microsoft.com/office/drawing/2014/main" id="{E0C5C670-3F62-8750-01BC-253999954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3545"/>
              <a:ext cx="23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8" name="Line 200">
              <a:extLst>
                <a:ext uri="{FF2B5EF4-FFF2-40B4-BE49-F238E27FC236}">
                  <a16:creationId xmlns:a16="http://schemas.microsoft.com/office/drawing/2014/main" id="{4F50E1A4-436F-3744-E8B7-893713FB07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3545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9" name="Rectangle 201">
              <a:extLst>
                <a:ext uri="{FF2B5EF4-FFF2-40B4-BE49-F238E27FC236}">
                  <a16:creationId xmlns:a16="http://schemas.microsoft.com/office/drawing/2014/main" id="{A47876B9-4843-05B8-E2DA-6B273B76F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" y="3549"/>
              <a:ext cx="23" cy="12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0" name="Line 202">
              <a:extLst>
                <a:ext uri="{FF2B5EF4-FFF2-40B4-BE49-F238E27FC236}">
                  <a16:creationId xmlns:a16="http://schemas.microsoft.com/office/drawing/2014/main" id="{9BFB45AD-0A1E-00BF-8349-3766CC2727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" y="3549"/>
              <a:ext cx="1" cy="1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1" name="Rectangle 203">
              <a:extLst>
                <a:ext uri="{FF2B5EF4-FFF2-40B4-BE49-F238E27FC236}">
                  <a16:creationId xmlns:a16="http://schemas.microsoft.com/office/drawing/2014/main" id="{0ADD194B-016C-E335-2888-205C0D738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549"/>
              <a:ext cx="23" cy="12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2" name="Line 204">
              <a:extLst>
                <a:ext uri="{FF2B5EF4-FFF2-40B4-BE49-F238E27FC236}">
                  <a16:creationId xmlns:a16="http://schemas.microsoft.com/office/drawing/2014/main" id="{FA29ED98-3EEF-AB7F-E835-1730C5816B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3549"/>
              <a:ext cx="1" cy="1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3" name="Rectangle 205">
              <a:extLst>
                <a:ext uri="{FF2B5EF4-FFF2-40B4-BE49-F238E27FC236}">
                  <a16:creationId xmlns:a16="http://schemas.microsoft.com/office/drawing/2014/main" id="{96ABD8B6-DE1F-6CD8-327F-9DB1EC062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3549"/>
              <a:ext cx="24" cy="12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4" name="Line 206">
              <a:extLst>
                <a:ext uri="{FF2B5EF4-FFF2-40B4-BE49-F238E27FC236}">
                  <a16:creationId xmlns:a16="http://schemas.microsoft.com/office/drawing/2014/main" id="{057E958C-B6AF-A895-FC78-EC12316B7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8" y="3549"/>
              <a:ext cx="1" cy="1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5" name="Rectangle 207">
              <a:extLst>
                <a:ext uri="{FF2B5EF4-FFF2-40B4-BE49-F238E27FC236}">
                  <a16:creationId xmlns:a16="http://schemas.microsoft.com/office/drawing/2014/main" id="{8AD42571-3457-92D7-138F-4467E6647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" y="3549"/>
              <a:ext cx="23" cy="12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6" name="Line 208">
              <a:extLst>
                <a:ext uri="{FF2B5EF4-FFF2-40B4-BE49-F238E27FC236}">
                  <a16:creationId xmlns:a16="http://schemas.microsoft.com/office/drawing/2014/main" id="{E59EB3FA-0A0E-7628-0E63-D6DF5E48CA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6" y="3549"/>
              <a:ext cx="1" cy="1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7" name="Rectangle 209">
              <a:extLst>
                <a:ext uri="{FF2B5EF4-FFF2-40B4-BE49-F238E27FC236}">
                  <a16:creationId xmlns:a16="http://schemas.microsoft.com/office/drawing/2014/main" id="{CD71AB09-EDFF-436C-819E-AD618F84E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3549"/>
              <a:ext cx="23" cy="12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" name="Line 210">
              <a:extLst>
                <a:ext uri="{FF2B5EF4-FFF2-40B4-BE49-F238E27FC236}">
                  <a16:creationId xmlns:a16="http://schemas.microsoft.com/office/drawing/2014/main" id="{9DB8E51B-DBD6-F80D-DEE7-02BB6C80A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" y="3549"/>
              <a:ext cx="1" cy="1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9" name="Rectangle 211">
              <a:extLst>
                <a:ext uri="{FF2B5EF4-FFF2-40B4-BE49-F238E27FC236}">
                  <a16:creationId xmlns:a16="http://schemas.microsoft.com/office/drawing/2014/main" id="{398F12BC-EC5C-6B94-B12C-A9DF7989F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3549"/>
              <a:ext cx="23" cy="12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0" name="Line 212">
              <a:extLst>
                <a:ext uri="{FF2B5EF4-FFF2-40B4-BE49-F238E27FC236}">
                  <a16:creationId xmlns:a16="http://schemas.microsoft.com/office/drawing/2014/main" id="{CFEFF9EF-57CF-75F8-37AC-946F8E2D42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9" y="3549"/>
              <a:ext cx="1" cy="1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1" name="Rectangle 213">
              <a:extLst>
                <a:ext uri="{FF2B5EF4-FFF2-40B4-BE49-F238E27FC236}">
                  <a16:creationId xmlns:a16="http://schemas.microsoft.com/office/drawing/2014/main" id="{8ACC78ED-75F9-5A9F-8FCD-1F6E21B72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3549"/>
              <a:ext cx="23" cy="12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2" name="Line 214">
              <a:extLst>
                <a:ext uri="{FF2B5EF4-FFF2-40B4-BE49-F238E27FC236}">
                  <a16:creationId xmlns:a16="http://schemas.microsoft.com/office/drawing/2014/main" id="{C5D4D7ED-B7F9-5B1D-5CBF-996639E3D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3549"/>
              <a:ext cx="1" cy="1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3" name="Rectangle 215">
              <a:extLst>
                <a:ext uri="{FF2B5EF4-FFF2-40B4-BE49-F238E27FC236}">
                  <a16:creationId xmlns:a16="http://schemas.microsoft.com/office/drawing/2014/main" id="{16533568-357F-901C-EAD7-67A3D6C41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" y="3683"/>
              <a:ext cx="64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14" name="Rectangle 216">
              <a:extLst>
                <a:ext uri="{FF2B5EF4-FFF2-40B4-BE49-F238E27FC236}">
                  <a16:creationId xmlns:a16="http://schemas.microsoft.com/office/drawing/2014/main" id="{18856997-20BD-957D-A418-F61F5AC24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" y="3683"/>
              <a:ext cx="64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15" name="Rectangle 217">
              <a:extLst>
                <a:ext uri="{FF2B5EF4-FFF2-40B4-BE49-F238E27FC236}">
                  <a16:creationId xmlns:a16="http://schemas.microsoft.com/office/drawing/2014/main" id="{69AB2B5A-B277-42CE-93BA-753E39820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" y="3683"/>
              <a:ext cx="64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16" name="Rectangle 218">
              <a:extLst>
                <a:ext uri="{FF2B5EF4-FFF2-40B4-BE49-F238E27FC236}">
                  <a16:creationId xmlns:a16="http://schemas.microsoft.com/office/drawing/2014/main" id="{A0332BB9-78C3-BC2C-967D-CBFA6AFBE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7" y="3683"/>
              <a:ext cx="64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17" name="Rectangle 219">
              <a:extLst>
                <a:ext uri="{FF2B5EF4-FFF2-40B4-BE49-F238E27FC236}">
                  <a16:creationId xmlns:a16="http://schemas.microsoft.com/office/drawing/2014/main" id="{B24AF325-77FD-9D4D-C0B7-22267E7D7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" y="3683"/>
              <a:ext cx="64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18" name="Rectangle 220">
              <a:extLst>
                <a:ext uri="{FF2B5EF4-FFF2-40B4-BE49-F238E27FC236}">
                  <a16:creationId xmlns:a16="http://schemas.microsoft.com/office/drawing/2014/main" id="{29FFABFF-6B91-F239-DA71-C26F292E8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2" y="3683"/>
              <a:ext cx="64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50000"/>
                <a:buFont typeface="Monotype Sorts" pitchFamily="2" charset="2"/>
                <a:buChar char="n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Char char="u"/>
                <a:defRPr kumimoji="1" sz="2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pitchFamily="2" charset="2"/>
                <a:buChar char="F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kumimoji="0"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19" name="Line 221">
              <a:extLst>
                <a:ext uri="{FF2B5EF4-FFF2-40B4-BE49-F238E27FC236}">
                  <a16:creationId xmlns:a16="http://schemas.microsoft.com/office/drawing/2014/main" id="{64B6F354-F563-8D2F-C986-4DFED34E6E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" y="3679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0" name="Line 222">
              <a:extLst>
                <a:ext uri="{FF2B5EF4-FFF2-40B4-BE49-F238E27FC236}">
                  <a16:creationId xmlns:a16="http://schemas.microsoft.com/office/drawing/2014/main" id="{DD5F0C35-555C-8776-2984-15F19B571C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" y="3679"/>
              <a:ext cx="3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1" name="Line 223">
              <a:extLst>
                <a:ext uri="{FF2B5EF4-FFF2-40B4-BE49-F238E27FC236}">
                  <a16:creationId xmlns:a16="http://schemas.microsoft.com/office/drawing/2014/main" id="{9DB0A1C7-A0C9-3649-C614-3FB7DDFA6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3679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2" name="Line 224">
              <a:extLst>
                <a:ext uri="{FF2B5EF4-FFF2-40B4-BE49-F238E27FC236}">
                  <a16:creationId xmlns:a16="http://schemas.microsoft.com/office/drawing/2014/main" id="{F96F2AE1-AAEA-18B6-DD61-715D944D68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7" y="3679"/>
              <a:ext cx="26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3" name="Line 225">
              <a:extLst>
                <a:ext uri="{FF2B5EF4-FFF2-40B4-BE49-F238E27FC236}">
                  <a16:creationId xmlns:a16="http://schemas.microsoft.com/office/drawing/2014/main" id="{7C64A129-609D-F889-C715-0C2AC99CCC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8" y="3679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4" name="Line 226">
              <a:extLst>
                <a:ext uri="{FF2B5EF4-FFF2-40B4-BE49-F238E27FC236}">
                  <a16:creationId xmlns:a16="http://schemas.microsoft.com/office/drawing/2014/main" id="{7BAC649A-3B48-6A4A-27BF-E71D044430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2" y="3679"/>
              <a:ext cx="37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5" name="Line 227">
              <a:extLst>
                <a:ext uri="{FF2B5EF4-FFF2-40B4-BE49-F238E27FC236}">
                  <a16:creationId xmlns:a16="http://schemas.microsoft.com/office/drawing/2014/main" id="{173BEBAC-733B-A920-F075-E47CD193F5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6" y="3679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6" name="Line 228">
              <a:extLst>
                <a:ext uri="{FF2B5EF4-FFF2-40B4-BE49-F238E27FC236}">
                  <a16:creationId xmlns:a16="http://schemas.microsoft.com/office/drawing/2014/main" id="{16B14A83-4F47-AF7E-6E85-7C8F11583D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9" y="3679"/>
              <a:ext cx="37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7" name="Line 229">
              <a:extLst>
                <a:ext uri="{FF2B5EF4-FFF2-40B4-BE49-F238E27FC236}">
                  <a16:creationId xmlns:a16="http://schemas.microsoft.com/office/drawing/2014/main" id="{F835067D-A3C7-A4B3-0E75-3531CFD418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" y="3679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8" name="Line 230">
              <a:extLst>
                <a:ext uri="{FF2B5EF4-FFF2-40B4-BE49-F238E27FC236}">
                  <a16:creationId xmlns:a16="http://schemas.microsoft.com/office/drawing/2014/main" id="{44F6C2F7-3836-1796-C550-6FA6A0F390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5" y="3679"/>
              <a:ext cx="37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9" name="Line 231">
              <a:extLst>
                <a:ext uri="{FF2B5EF4-FFF2-40B4-BE49-F238E27FC236}">
                  <a16:creationId xmlns:a16="http://schemas.microsoft.com/office/drawing/2014/main" id="{210A30FA-FE1F-539E-B0E7-CCA62AE0B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9" y="3679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0" name="Line 232">
              <a:extLst>
                <a:ext uri="{FF2B5EF4-FFF2-40B4-BE49-F238E27FC236}">
                  <a16:creationId xmlns:a16="http://schemas.microsoft.com/office/drawing/2014/main" id="{0913ED5C-4694-82AB-419F-3439F093A4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2" y="3679"/>
              <a:ext cx="37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1" name="Line 233">
              <a:extLst>
                <a:ext uri="{FF2B5EF4-FFF2-40B4-BE49-F238E27FC236}">
                  <a16:creationId xmlns:a16="http://schemas.microsoft.com/office/drawing/2014/main" id="{CA222C3C-4D3E-3E84-EA9F-7C1200C6B9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3679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2" name="Rectangle 234">
              <a:extLst>
                <a:ext uri="{FF2B5EF4-FFF2-40B4-BE49-F238E27FC236}">
                  <a16:creationId xmlns:a16="http://schemas.microsoft.com/office/drawing/2014/main" id="{B8093B4A-F610-C756-8A18-77D7B5C1D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" y="3683"/>
              <a:ext cx="23" cy="12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3" name="Line 235">
              <a:extLst>
                <a:ext uri="{FF2B5EF4-FFF2-40B4-BE49-F238E27FC236}">
                  <a16:creationId xmlns:a16="http://schemas.microsoft.com/office/drawing/2014/main" id="{73CB3F35-0A46-DCA5-6D7B-87B4464FD4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" y="3683"/>
              <a:ext cx="1" cy="1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4" name="Rectangle 236">
              <a:extLst>
                <a:ext uri="{FF2B5EF4-FFF2-40B4-BE49-F238E27FC236}">
                  <a16:creationId xmlns:a16="http://schemas.microsoft.com/office/drawing/2014/main" id="{5F7A0174-12B0-A0C6-7C9B-08D1926A3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" y="3812"/>
              <a:ext cx="23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5" name="Line 237">
              <a:extLst>
                <a:ext uri="{FF2B5EF4-FFF2-40B4-BE49-F238E27FC236}">
                  <a16:creationId xmlns:a16="http://schemas.microsoft.com/office/drawing/2014/main" id="{849E7EB8-E794-7206-6228-CABF42F4EE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" y="3812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6" name="Line 238">
              <a:extLst>
                <a:ext uri="{FF2B5EF4-FFF2-40B4-BE49-F238E27FC236}">
                  <a16:creationId xmlns:a16="http://schemas.microsoft.com/office/drawing/2014/main" id="{60B74ACC-E1B0-66E4-D27E-873CCC8786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" y="3812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7" name="Rectangle 239">
              <a:extLst>
                <a:ext uri="{FF2B5EF4-FFF2-40B4-BE49-F238E27FC236}">
                  <a16:creationId xmlns:a16="http://schemas.microsoft.com/office/drawing/2014/main" id="{D6453223-145B-7FD4-A010-8EFB7D870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" y="3812"/>
              <a:ext cx="23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8" name="Line 240">
              <a:extLst>
                <a:ext uri="{FF2B5EF4-FFF2-40B4-BE49-F238E27FC236}">
                  <a16:creationId xmlns:a16="http://schemas.microsoft.com/office/drawing/2014/main" id="{D9167025-493C-9EFF-70A8-075E4A6FC2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" y="3812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9" name="Line 241">
              <a:extLst>
                <a:ext uri="{FF2B5EF4-FFF2-40B4-BE49-F238E27FC236}">
                  <a16:creationId xmlns:a16="http://schemas.microsoft.com/office/drawing/2014/main" id="{C6E9A98B-7AA5-118D-F38B-7865620069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" y="3812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0" name="Rectangle 242">
              <a:extLst>
                <a:ext uri="{FF2B5EF4-FFF2-40B4-BE49-F238E27FC236}">
                  <a16:creationId xmlns:a16="http://schemas.microsoft.com/office/drawing/2014/main" id="{E9BB355F-CB32-958B-586D-A2AACB6B9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" y="3812"/>
              <a:ext cx="317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1" name="Line 243">
              <a:extLst>
                <a:ext uri="{FF2B5EF4-FFF2-40B4-BE49-F238E27FC236}">
                  <a16:creationId xmlns:a16="http://schemas.microsoft.com/office/drawing/2014/main" id="{1560E886-ED07-473B-25AA-E71662E7B8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" y="3812"/>
              <a:ext cx="31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2" name="Rectangle 244">
              <a:extLst>
                <a:ext uri="{FF2B5EF4-FFF2-40B4-BE49-F238E27FC236}">
                  <a16:creationId xmlns:a16="http://schemas.microsoft.com/office/drawing/2014/main" id="{C192B4C4-0526-8EB9-53DE-DDB2D7015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683"/>
              <a:ext cx="23" cy="12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3" name="Line 245">
              <a:extLst>
                <a:ext uri="{FF2B5EF4-FFF2-40B4-BE49-F238E27FC236}">
                  <a16:creationId xmlns:a16="http://schemas.microsoft.com/office/drawing/2014/main" id="{56A9370B-77CB-74C4-ADFF-2BFDD50CF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3683"/>
              <a:ext cx="1" cy="1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4" name="Rectangle 246">
              <a:extLst>
                <a:ext uri="{FF2B5EF4-FFF2-40B4-BE49-F238E27FC236}">
                  <a16:creationId xmlns:a16="http://schemas.microsoft.com/office/drawing/2014/main" id="{A8995936-C1F5-44FC-B28C-83E65AEFB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812"/>
              <a:ext cx="23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5" name="Line 247">
              <a:extLst>
                <a:ext uri="{FF2B5EF4-FFF2-40B4-BE49-F238E27FC236}">
                  <a16:creationId xmlns:a16="http://schemas.microsoft.com/office/drawing/2014/main" id="{3C799A67-4519-7432-2970-69D111F1E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3812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6" name="Line 248">
              <a:extLst>
                <a:ext uri="{FF2B5EF4-FFF2-40B4-BE49-F238E27FC236}">
                  <a16:creationId xmlns:a16="http://schemas.microsoft.com/office/drawing/2014/main" id="{5A2887A3-8A77-F840-D540-6B159BA72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3812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7" name="Rectangle 249">
              <a:extLst>
                <a:ext uri="{FF2B5EF4-FFF2-40B4-BE49-F238E27FC236}">
                  <a16:creationId xmlns:a16="http://schemas.microsoft.com/office/drawing/2014/main" id="{763955E7-7F8A-92C5-25D4-22891B2B9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" y="3812"/>
              <a:ext cx="262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8" name="Line 250">
              <a:extLst>
                <a:ext uri="{FF2B5EF4-FFF2-40B4-BE49-F238E27FC236}">
                  <a16:creationId xmlns:a16="http://schemas.microsoft.com/office/drawing/2014/main" id="{DB4FAAF0-6ECE-D89A-C47C-E46B3B9BCA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7" y="3812"/>
              <a:ext cx="26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9" name="Rectangle 251">
              <a:extLst>
                <a:ext uri="{FF2B5EF4-FFF2-40B4-BE49-F238E27FC236}">
                  <a16:creationId xmlns:a16="http://schemas.microsoft.com/office/drawing/2014/main" id="{7751A200-5256-E157-B27A-7274D3091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3683"/>
              <a:ext cx="24" cy="12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0" name="Line 252">
              <a:extLst>
                <a:ext uri="{FF2B5EF4-FFF2-40B4-BE49-F238E27FC236}">
                  <a16:creationId xmlns:a16="http://schemas.microsoft.com/office/drawing/2014/main" id="{E353B1A8-5985-ED8B-9610-FB0E33B0AE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8" y="3683"/>
              <a:ext cx="1" cy="1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1" name="Rectangle 253">
              <a:extLst>
                <a:ext uri="{FF2B5EF4-FFF2-40B4-BE49-F238E27FC236}">
                  <a16:creationId xmlns:a16="http://schemas.microsoft.com/office/drawing/2014/main" id="{984C33D0-C752-D758-349E-065ED42F8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3812"/>
              <a:ext cx="24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2" name="Line 254">
              <a:extLst>
                <a:ext uri="{FF2B5EF4-FFF2-40B4-BE49-F238E27FC236}">
                  <a16:creationId xmlns:a16="http://schemas.microsoft.com/office/drawing/2014/main" id="{ABFDA459-AAFA-93BF-38A6-81F9C3547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8" y="3812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3" name="Line 255">
              <a:extLst>
                <a:ext uri="{FF2B5EF4-FFF2-40B4-BE49-F238E27FC236}">
                  <a16:creationId xmlns:a16="http://schemas.microsoft.com/office/drawing/2014/main" id="{CF476991-9518-9C0C-3DDC-5C60DCE8B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8" y="3812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4" name="Rectangle 256">
              <a:extLst>
                <a:ext uri="{FF2B5EF4-FFF2-40B4-BE49-F238E27FC236}">
                  <a16:creationId xmlns:a16="http://schemas.microsoft.com/office/drawing/2014/main" id="{9879C31C-3347-9DB8-9525-4A65EAF67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812"/>
              <a:ext cx="374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5" name="Line 257">
              <a:extLst>
                <a:ext uri="{FF2B5EF4-FFF2-40B4-BE49-F238E27FC236}">
                  <a16:creationId xmlns:a16="http://schemas.microsoft.com/office/drawing/2014/main" id="{B0DDD28D-C43B-7FB2-646E-49CDC265ED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2" y="3812"/>
              <a:ext cx="37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6" name="Rectangle 258">
              <a:extLst>
                <a:ext uri="{FF2B5EF4-FFF2-40B4-BE49-F238E27FC236}">
                  <a16:creationId xmlns:a16="http://schemas.microsoft.com/office/drawing/2014/main" id="{4C9FB4DA-F8A8-559C-900D-50FCF3F8A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" y="3683"/>
              <a:ext cx="23" cy="12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7" name="Line 259">
              <a:extLst>
                <a:ext uri="{FF2B5EF4-FFF2-40B4-BE49-F238E27FC236}">
                  <a16:creationId xmlns:a16="http://schemas.microsoft.com/office/drawing/2014/main" id="{E539F3DE-73CA-0F63-4708-55832281DC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6" y="3683"/>
              <a:ext cx="1" cy="1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" name="Rectangle 260">
              <a:extLst>
                <a:ext uri="{FF2B5EF4-FFF2-40B4-BE49-F238E27FC236}">
                  <a16:creationId xmlns:a16="http://schemas.microsoft.com/office/drawing/2014/main" id="{8903A2B4-25DE-154F-9251-193601DEC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" y="3812"/>
              <a:ext cx="23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9" name="Line 261">
              <a:extLst>
                <a:ext uri="{FF2B5EF4-FFF2-40B4-BE49-F238E27FC236}">
                  <a16:creationId xmlns:a16="http://schemas.microsoft.com/office/drawing/2014/main" id="{9AD84A90-E34C-A750-9CC8-F02D062923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6" y="3812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0" name="Line 262">
              <a:extLst>
                <a:ext uri="{FF2B5EF4-FFF2-40B4-BE49-F238E27FC236}">
                  <a16:creationId xmlns:a16="http://schemas.microsoft.com/office/drawing/2014/main" id="{8099F2AC-CEC2-824E-8128-70D0720C02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6" y="3812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1" name="Rectangle 263">
              <a:extLst>
                <a:ext uri="{FF2B5EF4-FFF2-40B4-BE49-F238E27FC236}">
                  <a16:creationId xmlns:a16="http://schemas.microsoft.com/office/drawing/2014/main" id="{1D9864E0-BE8F-8B56-241E-DBA4563F7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" y="3812"/>
              <a:ext cx="373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2" name="Line 264">
              <a:extLst>
                <a:ext uri="{FF2B5EF4-FFF2-40B4-BE49-F238E27FC236}">
                  <a16:creationId xmlns:a16="http://schemas.microsoft.com/office/drawing/2014/main" id="{C716603E-311A-1C0A-1342-42B7FB2C8E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9" y="3812"/>
              <a:ext cx="37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" name="Rectangle 265">
              <a:extLst>
                <a:ext uri="{FF2B5EF4-FFF2-40B4-BE49-F238E27FC236}">
                  <a16:creationId xmlns:a16="http://schemas.microsoft.com/office/drawing/2014/main" id="{C04BDA63-A731-FF4E-4552-9C880508C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3683"/>
              <a:ext cx="23" cy="12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" name="Line 266">
              <a:extLst>
                <a:ext uri="{FF2B5EF4-FFF2-40B4-BE49-F238E27FC236}">
                  <a16:creationId xmlns:a16="http://schemas.microsoft.com/office/drawing/2014/main" id="{30D1E27D-7989-F39E-6184-5E8A227C2B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" y="3683"/>
              <a:ext cx="1" cy="1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5" name="Rectangle 267">
              <a:extLst>
                <a:ext uri="{FF2B5EF4-FFF2-40B4-BE49-F238E27FC236}">
                  <a16:creationId xmlns:a16="http://schemas.microsoft.com/office/drawing/2014/main" id="{38B02977-FEE7-7A7C-0BA9-93C843C62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3812"/>
              <a:ext cx="23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6" name="Line 268">
              <a:extLst>
                <a:ext uri="{FF2B5EF4-FFF2-40B4-BE49-F238E27FC236}">
                  <a16:creationId xmlns:a16="http://schemas.microsoft.com/office/drawing/2014/main" id="{85702036-3876-B5AB-6A76-6F3848734E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" y="3812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7" name="Line 269">
              <a:extLst>
                <a:ext uri="{FF2B5EF4-FFF2-40B4-BE49-F238E27FC236}">
                  <a16:creationId xmlns:a16="http://schemas.microsoft.com/office/drawing/2014/main" id="{E7696149-8106-2B3E-8E77-C2B6742C98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2" y="3812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8" name="Rectangle 270">
              <a:extLst>
                <a:ext uri="{FF2B5EF4-FFF2-40B4-BE49-F238E27FC236}">
                  <a16:creationId xmlns:a16="http://schemas.microsoft.com/office/drawing/2014/main" id="{9C8A5651-A9E4-559C-342C-CCCD868C4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3812"/>
              <a:ext cx="374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9" name="Line 271">
              <a:extLst>
                <a:ext uri="{FF2B5EF4-FFF2-40B4-BE49-F238E27FC236}">
                  <a16:creationId xmlns:a16="http://schemas.microsoft.com/office/drawing/2014/main" id="{4EBD147D-A3F0-90E5-D072-B04B25DBB0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5" y="3812"/>
              <a:ext cx="37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0" name="Rectangle 272">
              <a:extLst>
                <a:ext uri="{FF2B5EF4-FFF2-40B4-BE49-F238E27FC236}">
                  <a16:creationId xmlns:a16="http://schemas.microsoft.com/office/drawing/2014/main" id="{0AFD74E8-BB75-1470-36CB-6A56867C6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3683"/>
              <a:ext cx="23" cy="12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1" name="Line 273">
              <a:extLst>
                <a:ext uri="{FF2B5EF4-FFF2-40B4-BE49-F238E27FC236}">
                  <a16:creationId xmlns:a16="http://schemas.microsoft.com/office/drawing/2014/main" id="{C1AE0BAE-6402-42F8-FB67-F8D98904F1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9" y="3683"/>
              <a:ext cx="1" cy="1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2" name="Rectangle 274">
              <a:extLst>
                <a:ext uri="{FF2B5EF4-FFF2-40B4-BE49-F238E27FC236}">
                  <a16:creationId xmlns:a16="http://schemas.microsoft.com/office/drawing/2014/main" id="{F73C0AB0-CDC7-D26B-EA2B-74CC5FACB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" y="3812"/>
              <a:ext cx="23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3" name="Line 275">
              <a:extLst>
                <a:ext uri="{FF2B5EF4-FFF2-40B4-BE49-F238E27FC236}">
                  <a16:creationId xmlns:a16="http://schemas.microsoft.com/office/drawing/2014/main" id="{6643BE6B-0E7E-925C-7F42-708EDF5E26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9" y="3812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4" name="Line 276">
              <a:extLst>
                <a:ext uri="{FF2B5EF4-FFF2-40B4-BE49-F238E27FC236}">
                  <a16:creationId xmlns:a16="http://schemas.microsoft.com/office/drawing/2014/main" id="{33FB2EE1-AF33-4752-B5C4-B7056F556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9" y="3812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5" name="Rectangle 277">
              <a:extLst>
                <a:ext uri="{FF2B5EF4-FFF2-40B4-BE49-F238E27FC236}">
                  <a16:creationId xmlns:a16="http://schemas.microsoft.com/office/drawing/2014/main" id="{493D2FF0-D7CD-1939-47DC-5EA1F2B7D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" y="3812"/>
              <a:ext cx="375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6" name="Line 278">
              <a:extLst>
                <a:ext uri="{FF2B5EF4-FFF2-40B4-BE49-F238E27FC236}">
                  <a16:creationId xmlns:a16="http://schemas.microsoft.com/office/drawing/2014/main" id="{424B336A-C8A7-48EF-1C84-3FACDB1DDF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2" y="3812"/>
              <a:ext cx="37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7" name="Rectangle 279">
              <a:extLst>
                <a:ext uri="{FF2B5EF4-FFF2-40B4-BE49-F238E27FC236}">
                  <a16:creationId xmlns:a16="http://schemas.microsoft.com/office/drawing/2014/main" id="{E19F3028-0F49-6C4B-E893-4810DAB7C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3683"/>
              <a:ext cx="23" cy="129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8" name="Line 280">
              <a:extLst>
                <a:ext uri="{FF2B5EF4-FFF2-40B4-BE49-F238E27FC236}">
                  <a16:creationId xmlns:a16="http://schemas.microsoft.com/office/drawing/2014/main" id="{4685B01E-CDD7-CEB2-FDD8-43E051891F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3683"/>
              <a:ext cx="1" cy="12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9" name="Rectangle 281">
              <a:extLst>
                <a:ext uri="{FF2B5EF4-FFF2-40B4-BE49-F238E27FC236}">
                  <a16:creationId xmlns:a16="http://schemas.microsoft.com/office/drawing/2014/main" id="{BE137BEC-7F45-0EE2-2932-1C9D2909E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3812"/>
              <a:ext cx="23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0" name="Line 282">
              <a:extLst>
                <a:ext uri="{FF2B5EF4-FFF2-40B4-BE49-F238E27FC236}">
                  <a16:creationId xmlns:a16="http://schemas.microsoft.com/office/drawing/2014/main" id="{830D7116-87B4-450E-8146-10A7DC21A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3812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1" name="Line 283">
              <a:extLst>
                <a:ext uri="{FF2B5EF4-FFF2-40B4-BE49-F238E27FC236}">
                  <a16:creationId xmlns:a16="http://schemas.microsoft.com/office/drawing/2014/main" id="{CCE7E9FE-F9F5-ECCA-3719-DE7951CFFB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3812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2" name="Rectangle 284">
              <a:extLst>
                <a:ext uri="{FF2B5EF4-FFF2-40B4-BE49-F238E27FC236}">
                  <a16:creationId xmlns:a16="http://schemas.microsoft.com/office/drawing/2014/main" id="{F651C8F2-499E-D43F-8557-EBC33CFFC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3812"/>
              <a:ext cx="23" cy="2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3" name="Line 285">
              <a:extLst>
                <a:ext uri="{FF2B5EF4-FFF2-40B4-BE49-F238E27FC236}">
                  <a16:creationId xmlns:a16="http://schemas.microsoft.com/office/drawing/2014/main" id="{16D89F92-D0A5-7B16-BDCD-B09D1EA1DC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3812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4" name="Line 286">
              <a:extLst>
                <a:ext uri="{FF2B5EF4-FFF2-40B4-BE49-F238E27FC236}">
                  <a16:creationId xmlns:a16="http://schemas.microsoft.com/office/drawing/2014/main" id="{4BE48307-E8F4-BAC6-984D-3D0D59CDFE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3812"/>
              <a:ext cx="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ar-J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04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Generic (Standard)">
  <a:themeElements>
    <a:clrScheme name="1_Generic (Standard) 1">
      <a:dk1>
        <a:srgbClr val="009999"/>
      </a:dk1>
      <a:lt1>
        <a:srgbClr val="FFFFFF"/>
      </a:lt1>
      <a:dk2>
        <a:srgbClr val="336699"/>
      </a:dk2>
      <a:lt2>
        <a:srgbClr val="010000"/>
      </a:lt2>
      <a:accent1>
        <a:srgbClr val="CCECFF"/>
      </a:accent1>
      <a:accent2>
        <a:srgbClr val="FFFFCC"/>
      </a:accent2>
      <a:accent3>
        <a:srgbClr val="FFFFFF"/>
      </a:accent3>
      <a:accent4>
        <a:srgbClr val="008282"/>
      </a:accent4>
      <a:accent5>
        <a:srgbClr val="E2F4FF"/>
      </a:accent5>
      <a:accent6>
        <a:srgbClr val="E7E7B9"/>
      </a:accent6>
      <a:hlink>
        <a:srgbClr val="FF9966"/>
      </a:hlink>
      <a:folHlink>
        <a:srgbClr val="FFFFCC"/>
      </a:folHlink>
    </a:clrScheme>
    <a:fontScheme name="1_Generic (Standard)">
      <a:majorFont>
        <a:latin typeface="Arial Narrow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34" charset="0"/>
          </a:defRPr>
        </a:defPPr>
      </a:lstStyle>
    </a:lnDef>
  </a:objectDefaults>
  <a:extraClrSchemeLst>
    <a:extraClrScheme>
      <a:clrScheme name="1_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1927</TotalTime>
  <Words>6793</Words>
  <Application>Microsoft Office PowerPoint</Application>
  <PresentationFormat>Custom</PresentationFormat>
  <Paragraphs>1219</Paragraphs>
  <Slides>73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91" baseType="lpstr">
      <vt:lpstr>MS Mincho</vt:lpstr>
      <vt:lpstr>MS PGothic</vt:lpstr>
      <vt:lpstr>Arial</vt:lpstr>
      <vt:lpstr>Arial Narrow</vt:lpstr>
      <vt:lpstr>Arimo</vt:lpstr>
      <vt:lpstr>Calibri</vt:lpstr>
      <vt:lpstr>Calibri Light</vt:lpstr>
      <vt:lpstr>Century</vt:lpstr>
      <vt:lpstr>Comic Sans MS</vt:lpstr>
      <vt:lpstr>Courier New</vt:lpstr>
      <vt:lpstr>Euclid Symbol</vt:lpstr>
      <vt:lpstr>Geneva</vt:lpstr>
      <vt:lpstr>Monotype Sorts</vt:lpstr>
      <vt:lpstr>Söhne</vt:lpstr>
      <vt:lpstr>Symbol</vt:lpstr>
      <vt:lpstr>Times New Roman</vt:lpstr>
      <vt:lpstr>Office Theme</vt:lpstr>
      <vt:lpstr>1_Generic (Standard)</vt:lpstr>
      <vt:lpstr>Knowledge representation</vt:lpstr>
      <vt:lpstr>Knowledge representation</vt:lpstr>
      <vt:lpstr>Cont.</vt:lpstr>
      <vt:lpstr>Well-defined syntax/semantics</vt:lpstr>
      <vt:lpstr>Main KR Approaches</vt:lpstr>
      <vt:lpstr>Logic</vt:lpstr>
      <vt:lpstr>Propositional logic</vt:lpstr>
      <vt:lpstr>Propositional Logic: Syntax</vt:lpstr>
      <vt:lpstr>Propositional Logic: Semantics</vt:lpstr>
      <vt:lpstr>Examples</vt:lpstr>
      <vt:lpstr>Implication meaning</vt:lpstr>
      <vt:lpstr>Logical expressions</vt:lpstr>
      <vt:lpstr>Example 1 </vt:lpstr>
      <vt:lpstr>Example 2  </vt:lpstr>
      <vt:lpstr>Logical equivalence</vt:lpstr>
      <vt:lpstr>Example 3  </vt:lpstr>
      <vt:lpstr>Logical equivalence - continued </vt:lpstr>
      <vt:lpstr>Laws of Logic </vt:lpstr>
      <vt:lpstr>Example 4</vt:lpstr>
      <vt:lpstr>Another example </vt:lpstr>
      <vt:lpstr>Equivalence </vt:lpstr>
      <vt:lpstr>Exercises</vt:lpstr>
      <vt:lpstr>Proof Theory ~ some inference rules </vt:lpstr>
      <vt:lpstr>Cont.</vt:lpstr>
      <vt:lpstr>Cont.</vt:lpstr>
      <vt:lpstr>Cont.</vt:lpstr>
      <vt:lpstr>Proof Theory and Inference</vt:lpstr>
      <vt:lpstr>Example</vt:lpstr>
      <vt:lpstr>More complex rules of inference</vt:lpstr>
      <vt:lpstr>Resolution algorithm</vt:lpstr>
      <vt:lpstr>More examples</vt:lpstr>
      <vt:lpstr>PL for puzzles  (Self Study)</vt:lpstr>
      <vt:lpstr>Cont.</vt:lpstr>
      <vt:lpstr>Cont.</vt:lpstr>
      <vt:lpstr>Cont.</vt:lpstr>
      <vt:lpstr>Cont.</vt:lpstr>
      <vt:lpstr>Example</vt:lpstr>
      <vt:lpstr>PowerPoint Presentation</vt:lpstr>
      <vt:lpstr>Exercise </vt:lpstr>
      <vt:lpstr>Predicate Logic</vt:lpstr>
      <vt:lpstr>Cont.</vt:lpstr>
      <vt:lpstr>Cont.</vt:lpstr>
      <vt:lpstr>Cont.</vt:lpstr>
      <vt:lpstr>Cont.</vt:lpstr>
      <vt:lpstr>Semantics</vt:lpstr>
      <vt:lpstr>Proof and Inference</vt:lpstr>
      <vt:lpstr>Proof and inference</vt:lpstr>
      <vt:lpstr>Prolog and Logic</vt:lpstr>
      <vt:lpstr>Prolog</vt:lpstr>
      <vt:lpstr>Prolog</vt:lpstr>
      <vt:lpstr>Prolog and Search</vt:lpstr>
      <vt:lpstr>Other Logics</vt:lpstr>
      <vt:lpstr>Other Knowledge Representation Methods</vt:lpstr>
      <vt:lpstr>Semantic Nets etc..</vt:lpstr>
      <vt:lpstr>PowerPoint Presentation</vt:lpstr>
      <vt:lpstr>Example:   The Queen Mary is an ocean liner.   Every ocean liner is a ship</vt:lpstr>
      <vt:lpstr>PowerPoint Presentation</vt:lpstr>
      <vt:lpstr>Semantic Networks- example</vt:lpstr>
      <vt:lpstr>Using adjacency matrix </vt:lpstr>
      <vt:lpstr>Semantic Networks</vt:lpstr>
      <vt:lpstr>PowerPoint Presentation</vt:lpstr>
      <vt:lpstr>PowerPoint Presentation</vt:lpstr>
      <vt:lpstr>Frames</vt:lpstr>
      <vt:lpstr>Frames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Frames and procedures</vt:lpstr>
      <vt:lpstr>PowerPoint Presentation</vt:lpstr>
      <vt:lpstr>Summary</vt:lpstr>
      <vt:lpstr>Summary - cont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representation</dc:title>
  <dc:creator>Ahmad Al Tarawneh</dc:creator>
  <cp:lastModifiedBy>Dr.ahmad salem altarawneh</cp:lastModifiedBy>
  <cp:revision>61</cp:revision>
  <cp:lastPrinted>2023-10-24T22:20:52Z</cp:lastPrinted>
  <dcterms:created xsi:type="dcterms:W3CDTF">2023-06-18T19:40:24Z</dcterms:created>
  <dcterms:modified xsi:type="dcterms:W3CDTF">2024-03-31T06:41:19Z</dcterms:modified>
</cp:coreProperties>
</file>